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4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A5C8C-BD7C-458F-B03F-2B9F65FB3E0C}" type="datetimeFigureOut">
              <a:rPr lang="sv-SE" smtClean="0"/>
              <a:t>2015-11-23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5591A8-C2CC-4624-A731-437A51EB52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3354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5591A8-C2CC-4624-A731-437A51EB522C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1106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3100-8423-47AA-B7E9-8CDB16356BBB}" type="datetimeFigureOut">
              <a:rPr lang="sv-SE" smtClean="0"/>
              <a:t>2015-11-23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73C9-DD1D-4805-A021-D558D0AAF2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951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3100-8423-47AA-B7E9-8CDB16356BBB}" type="datetimeFigureOut">
              <a:rPr lang="sv-SE" smtClean="0"/>
              <a:t>2015-11-23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73C9-DD1D-4805-A021-D558D0AAF2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5325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3100-8423-47AA-B7E9-8CDB16356BBB}" type="datetimeFigureOut">
              <a:rPr lang="sv-SE" smtClean="0"/>
              <a:t>2015-11-23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73C9-DD1D-4805-A021-D558D0AAF2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454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3100-8423-47AA-B7E9-8CDB16356BBB}" type="datetimeFigureOut">
              <a:rPr lang="sv-SE" smtClean="0"/>
              <a:t>2015-11-23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73C9-DD1D-4805-A021-D558D0AAF2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1424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3100-8423-47AA-B7E9-8CDB16356BBB}" type="datetimeFigureOut">
              <a:rPr lang="sv-SE" smtClean="0"/>
              <a:t>2015-11-23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73C9-DD1D-4805-A021-D558D0AAF2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618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3100-8423-47AA-B7E9-8CDB16356BBB}" type="datetimeFigureOut">
              <a:rPr lang="sv-SE" smtClean="0"/>
              <a:t>2015-11-23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73C9-DD1D-4805-A021-D558D0AAF2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6131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3100-8423-47AA-B7E9-8CDB16356BBB}" type="datetimeFigureOut">
              <a:rPr lang="sv-SE" smtClean="0"/>
              <a:t>2015-11-23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73C9-DD1D-4805-A021-D558D0AAF2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8634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3100-8423-47AA-B7E9-8CDB16356BBB}" type="datetimeFigureOut">
              <a:rPr lang="sv-SE" smtClean="0"/>
              <a:t>2015-11-23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73C9-DD1D-4805-A021-D558D0AAF2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1480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3100-8423-47AA-B7E9-8CDB16356BBB}" type="datetimeFigureOut">
              <a:rPr lang="sv-SE" smtClean="0"/>
              <a:t>2015-11-23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73C9-DD1D-4805-A021-D558D0AAF2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0341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3100-8423-47AA-B7E9-8CDB16356BBB}" type="datetimeFigureOut">
              <a:rPr lang="sv-SE" smtClean="0"/>
              <a:t>2015-11-23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73C9-DD1D-4805-A021-D558D0AAF2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4260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F3100-8423-47AA-B7E9-8CDB16356BBB}" type="datetimeFigureOut">
              <a:rPr lang="sv-SE" smtClean="0"/>
              <a:t>2015-11-23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C73C9-DD1D-4805-A021-D558D0AAF2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0276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F3100-8423-47AA-B7E9-8CDB16356BBB}" type="datetimeFigureOut">
              <a:rPr lang="sv-SE" smtClean="0"/>
              <a:t>2015-11-23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C73C9-DD1D-4805-A021-D558D0AAF29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2260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35437"/>
          </a:xfrm>
        </p:spPr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91028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347" y="721619"/>
            <a:ext cx="10515600" cy="1325563"/>
          </a:xfrm>
        </p:spPr>
        <p:txBody>
          <a:bodyPr/>
          <a:lstStyle/>
          <a:p>
            <a:pPr algn="ctr"/>
            <a:r>
              <a:rPr lang="sv-SE" dirty="0" smtClean="0"/>
              <a:t>Patient-läkarrelation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1273" y="168173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sv-SE" dirty="0" smtClean="0"/>
              <a:t> </a:t>
            </a:r>
            <a:endParaRPr lang="sv-SE" dirty="0"/>
          </a:p>
        </p:txBody>
      </p:sp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198884"/>
              </p:ext>
            </p:extLst>
          </p:nvPr>
        </p:nvGraphicFramePr>
        <p:xfrm>
          <a:off x="831273" y="2047182"/>
          <a:ext cx="10508674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528"/>
                <a:gridCol w="1623951"/>
                <a:gridCol w="1501239"/>
                <a:gridCol w="1501239"/>
                <a:gridCol w="1501239"/>
                <a:gridCol w="1501239"/>
                <a:gridCol w="1501239"/>
              </a:tblGrid>
              <a:tr h="268315">
                <a:tc>
                  <a:txBody>
                    <a:bodyPr/>
                    <a:lstStyle/>
                    <a:p>
                      <a:r>
                        <a:rPr lang="sv-SE" dirty="0" smtClean="0"/>
                        <a:t>Läkare ser patient…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är…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anar…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iaktt</a:t>
                      </a:r>
                      <a:r>
                        <a:rPr lang="sv-SE" dirty="0" smtClean="0"/>
                        <a:t>…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söker…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mål…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vägleds av…</a:t>
                      </a:r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som kropp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distans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symp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verkan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orsak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förklaring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naturvet</a:t>
                      </a:r>
                      <a:endParaRPr lang="sv-SE" dirty="0" smtClean="0"/>
                    </a:p>
                    <a:p>
                      <a:endParaRPr lang="sv-S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 smtClean="0"/>
                        <a:t>som </a:t>
                      </a:r>
                      <a:r>
                        <a:rPr lang="sv-SE" dirty="0" err="1" smtClean="0"/>
                        <a:t>pers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närvar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upplev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mening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avsikt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förståelse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h</a:t>
                      </a:r>
                      <a:r>
                        <a:rPr lang="sv-SE" smtClean="0"/>
                        <a:t>umanvet</a:t>
                      </a:r>
                      <a:endParaRPr lang="sv-SE" dirty="0" smtClean="0"/>
                    </a:p>
                    <a:p>
                      <a:endParaRPr lang="sv-S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ruta 4"/>
          <p:cNvSpPr txBox="1"/>
          <p:nvPr/>
        </p:nvSpPr>
        <p:spPr>
          <a:xfrm>
            <a:off x="9379527" y="536953"/>
            <a:ext cx="3616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Olle Hellström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29809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38</Words>
  <Application>Microsoft Office PowerPoint</Application>
  <PresentationFormat>Bredbild</PresentationFormat>
  <Paragraphs>25</Paragraphs>
  <Slides>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PowerPoint-presentation</vt:lpstr>
      <vt:lpstr>Patient-läkarrelation</vt:lpstr>
    </vt:vector>
  </TitlesOfParts>
  <Company>Landstinget Dalarna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Rehnberg Anneli /Vårdcentral Jakobsgårdarna /Borlänge</dc:creator>
  <cp:lastModifiedBy>Hellström Olov Weimar /Vårdcentral Jakobsgårdarna /Borlänge</cp:lastModifiedBy>
  <cp:revision>2</cp:revision>
  <dcterms:created xsi:type="dcterms:W3CDTF">2015-11-23T10:08:01Z</dcterms:created>
  <dcterms:modified xsi:type="dcterms:W3CDTF">2015-11-23T10:50:33Z</dcterms:modified>
</cp:coreProperties>
</file>