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0" r:id="rId1"/>
  </p:sldMasterIdLst>
  <p:sldIdLst>
    <p:sldId id="257" r:id="rId2"/>
    <p:sldId id="259" r:id="rId3"/>
    <p:sldId id="258" r:id="rId4"/>
    <p:sldId id="260" r:id="rId5"/>
    <p:sldId id="268" r:id="rId6"/>
    <p:sldId id="269" r:id="rId7"/>
    <p:sldId id="264" r:id="rId8"/>
    <p:sldId id="270" r:id="rId9"/>
    <p:sldId id="267" r:id="rId10"/>
    <p:sldId id="271" r:id="rId11"/>
    <p:sldId id="266" r:id="rId12"/>
    <p:sldId id="265" r:id="rId13"/>
    <p:sldId id="273" r:id="rId14"/>
    <p:sldId id="275" r:id="rId15"/>
    <p:sldId id="276" r:id="rId16"/>
    <p:sldId id="272" r:id="rId17"/>
    <p:sldId id="274" r:id="rId1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36" y="-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6C3BB2-37D2-724F-BAD5-8CBA6EAB8AF7}" type="doc">
      <dgm:prSet loTypeId="urn:microsoft.com/office/officeart/2005/8/layout/orgChart1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D32B8C-9ADC-7344-B900-1E928058552B}">
      <dgm:prSet phldrT="[Text]"/>
      <dgm:spPr/>
      <dgm:t>
        <a:bodyPr/>
        <a:lstStyle/>
        <a:p>
          <a:r>
            <a:rPr lang="en-US" dirty="0" err="1"/>
            <a:t>Antal</a:t>
          </a:r>
          <a:r>
            <a:rPr lang="en-US" dirty="0"/>
            <a:t> </a:t>
          </a:r>
          <a:r>
            <a:rPr lang="en-US" dirty="0" err="1"/>
            <a:t>listade</a:t>
          </a:r>
          <a:r>
            <a:rPr lang="en-US" dirty="0"/>
            <a:t> </a:t>
          </a:r>
          <a:r>
            <a:rPr lang="en-US" dirty="0" err="1"/>
            <a:t>på</a:t>
          </a:r>
          <a:r>
            <a:rPr lang="en-US" dirty="0"/>
            <a:t>  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err="1" smtClean="0"/>
            <a:t>Tranebergs</a:t>
          </a:r>
          <a:r>
            <a:rPr lang="en-US" dirty="0" smtClean="0"/>
            <a:t> </a:t>
          </a:r>
          <a:r>
            <a:rPr lang="en-US" dirty="0"/>
            <a:t>VC 2013 </a:t>
          </a:r>
        </a:p>
        <a:p>
          <a:r>
            <a:rPr lang="en-US" dirty="0"/>
            <a:t>n = 20 866</a:t>
          </a:r>
        </a:p>
      </dgm:t>
    </dgm:pt>
    <dgm:pt modelId="{8551C58F-B82B-474F-8E6D-DA9DD9C1C0F7}" type="parTrans" cxnId="{A52E73F7-2E92-BA4D-868B-E858796AD801}">
      <dgm:prSet/>
      <dgm:spPr/>
      <dgm:t>
        <a:bodyPr/>
        <a:lstStyle/>
        <a:p>
          <a:endParaRPr lang="en-US"/>
        </a:p>
      </dgm:t>
    </dgm:pt>
    <dgm:pt modelId="{BAF09AC2-449F-7247-AB6A-AFF8C5A39120}" type="sibTrans" cxnId="{A52E73F7-2E92-BA4D-868B-E858796AD801}">
      <dgm:prSet/>
      <dgm:spPr/>
      <dgm:t>
        <a:bodyPr/>
        <a:lstStyle/>
        <a:p>
          <a:endParaRPr lang="en-US"/>
        </a:p>
      </dgm:t>
    </dgm:pt>
    <dgm:pt modelId="{EDBEC272-D1EB-3E42-A7E7-405135185D19}">
      <dgm:prSet phldrT="[Text]"/>
      <dgm:spPr/>
      <dgm:t>
        <a:bodyPr/>
        <a:lstStyle/>
        <a:p>
          <a:r>
            <a:rPr lang="en-US" dirty="0" err="1"/>
            <a:t>Patienter</a:t>
          </a:r>
          <a:r>
            <a:rPr lang="en-US" dirty="0"/>
            <a:t> </a:t>
          </a:r>
          <a:r>
            <a:rPr lang="en-US" dirty="0" err="1"/>
            <a:t>utan</a:t>
          </a:r>
          <a:r>
            <a:rPr lang="en-US" dirty="0"/>
            <a:t> AK </a:t>
          </a:r>
        </a:p>
        <a:p>
          <a:r>
            <a:rPr lang="en-US" dirty="0"/>
            <a:t>n = 59</a:t>
          </a:r>
        </a:p>
      </dgm:t>
    </dgm:pt>
    <dgm:pt modelId="{26EC3C44-95CA-5F41-BC9A-BA0076C19B04}" type="parTrans" cxnId="{3289613A-F5AB-F84B-A52D-70D842F971D4}">
      <dgm:prSet/>
      <dgm:spPr/>
      <dgm:t>
        <a:bodyPr/>
        <a:lstStyle/>
        <a:p>
          <a:endParaRPr lang="en-US"/>
        </a:p>
      </dgm:t>
    </dgm:pt>
    <dgm:pt modelId="{D9B1C3DF-DA4F-354B-9934-6A16715DD941}" type="sibTrans" cxnId="{3289613A-F5AB-F84B-A52D-70D842F971D4}">
      <dgm:prSet/>
      <dgm:spPr/>
      <dgm:t>
        <a:bodyPr/>
        <a:lstStyle/>
        <a:p>
          <a:endParaRPr lang="en-US"/>
        </a:p>
      </dgm:t>
    </dgm:pt>
    <dgm:pt modelId="{02449B45-53C1-AF49-AC6B-6FEAA0106E9A}">
      <dgm:prSet/>
      <dgm:spPr/>
      <dgm:t>
        <a:bodyPr/>
        <a:lstStyle/>
        <a:p>
          <a:r>
            <a:rPr lang="en-US" dirty="0" err="1"/>
            <a:t>Patienter</a:t>
          </a:r>
          <a:r>
            <a:rPr lang="en-US" dirty="0"/>
            <a:t> med AK </a:t>
          </a:r>
        </a:p>
        <a:p>
          <a:r>
            <a:rPr lang="en-US" dirty="0"/>
            <a:t>n = 285</a:t>
          </a:r>
        </a:p>
      </dgm:t>
    </dgm:pt>
    <dgm:pt modelId="{0E0E44E0-C63E-D745-B912-FFF12E07A36D}" type="parTrans" cxnId="{EB4B3ABA-3E8E-8345-96E9-DED87BB267E2}">
      <dgm:prSet/>
      <dgm:spPr/>
      <dgm:t>
        <a:bodyPr/>
        <a:lstStyle/>
        <a:p>
          <a:endParaRPr lang="en-US"/>
        </a:p>
      </dgm:t>
    </dgm:pt>
    <dgm:pt modelId="{023DB17E-4DFA-0341-9E5D-658C9F75F0E3}" type="sibTrans" cxnId="{EB4B3ABA-3E8E-8345-96E9-DED87BB267E2}">
      <dgm:prSet/>
      <dgm:spPr/>
      <dgm:t>
        <a:bodyPr/>
        <a:lstStyle/>
        <a:p>
          <a:endParaRPr lang="en-US"/>
        </a:p>
      </dgm:t>
    </dgm:pt>
    <dgm:pt modelId="{BD8605B7-0BC5-7043-A538-073AE0C49CE7}">
      <dgm:prSet phldrT="[Text]"/>
      <dgm:spPr/>
      <dgm:t>
        <a:bodyPr/>
        <a:lstStyle/>
        <a:p>
          <a:r>
            <a:rPr lang="en-US" dirty="0" err="1"/>
            <a:t>Patienter</a:t>
          </a:r>
          <a:r>
            <a:rPr lang="en-US" dirty="0"/>
            <a:t> med FF </a:t>
          </a:r>
          <a:r>
            <a:rPr lang="en-US" dirty="0" smtClean="0"/>
            <a:t/>
          </a:r>
          <a:br>
            <a:rPr lang="en-US" dirty="0" smtClean="0"/>
          </a:br>
          <a:r>
            <a:rPr lang="en-US" dirty="0" err="1" smtClean="0"/>
            <a:t>enligt</a:t>
          </a:r>
          <a:r>
            <a:rPr lang="en-US" dirty="0" smtClean="0"/>
            <a:t> </a:t>
          </a:r>
          <a:r>
            <a:rPr lang="en-US" dirty="0"/>
            <a:t>MEDRAVE 4 </a:t>
          </a:r>
        </a:p>
        <a:p>
          <a:r>
            <a:rPr lang="en-US" dirty="0"/>
            <a:t>n = 357</a:t>
          </a:r>
        </a:p>
      </dgm:t>
    </dgm:pt>
    <dgm:pt modelId="{CA6B272B-A725-694A-A7F8-32915D14CC73}" type="parTrans" cxnId="{363C5BEE-6F0D-A240-B58E-5C308B60E128}">
      <dgm:prSet/>
      <dgm:spPr/>
      <dgm:t>
        <a:bodyPr/>
        <a:lstStyle/>
        <a:p>
          <a:endParaRPr lang="en-US"/>
        </a:p>
      </dgm:t>
    </dgm:pt>
    <dgm:pt modelId="{F187D68B-8BF4-B141-B5CC-82D60C69C787}" type="sibTrans" cxnId="{363C5BEE-6F0D-A240-B58E-5C308B60E128}">
      <dgm:prSet/>
      <dgm:spPr/>
      <dgm:t>
        <a:bodyPr/>
        <a:lstStyle/>
        <a:p>
          <a:endParaRPr lang="en-US"/>
        </a:p>
      </dgm:t>
    </dgm:pt>
    <dgm:pt modelId="{5B929A18-34C8-A449-801A-B3527E37C89E}">
      <dgm:prSet phldrT="[Text]"/>
      <dgm:spPr/>
      <dgm:t>
        <a:bodyPr/>
        <a:lstStyle/>
        <a:p>
          <a:r>
            <a:rPr lang="en-US"/>
            <a:t>Ålder och kön</a:t>
          </a:r>
        </a:p>
      </dgm:t>
    </dgm:pt>
    <dgm:pt modelId="{CF37C267-5A03-1C4D-B8A4-7C2A97C641B6}" type="parTrans" cxnId="{7ADC5537-9ACB-904B-896F-550DB2718780}">
      <dgm:prSet/>
      <dgm:spPr/>
      <dgm:t>
        <a:bodyPr/>
        <a:lstStyle/>
        <a:p>
          <a:endParaRPr lang="en-US"/>
        </a:p>
      </dgm:t>
    </dgm:pt>
    <dgm:pt modelId="{CFAFD198-9D95-DE41-B618-CF4D878919EA}" type="sibTrans" cxnId="{7ADC5537-9ACB-904B-896F-550DB2718780}">
      <dgm:prSet/>
      <dgm:spPr/>
      <dgm:t>
        <a:bodyPr/>
        <a:lstStyle/>
        <a:p>
          <a:endParaRPr lang="en-US"/>
        </a:p>
      </dgm:t>
    </dgm:pt>
    <dgm:pt modelId="{17927077-0EAF-004B-846D-F8A7E865F9C2}">
      <dgm:prSet/>
      <dgm:spPr/>
      <dgm:t>
        <a:bodyPr/>
        <a:lstStyle/>
        <a:p>
          <a:r>
            <a:rPr lang="en-US" dirty="0" err="1"/>
            <a:t>Orsak</a:t>
          </a:r>
          <a:r>
            <a:rPr lang="en-US" dirty="0"/>
            <a:t> </a:t>
          </a:r>
          <a:r>
            <a:rPr lang="en-US" dirty="0" err="1"/>
            <a:t>angivet</a:t>
          </a:r>
          <a:r>
            <a:rPr lang="en-US" dirty="0"/>
            <a:t> till </a:t>
          </a:r>
          <a:r>
            <a:rPr lang="en-US" dirty="0" err="1"/>
            <a:t>varför</a:t>
          </a:r>
          <a:r>
            <a:rPr lang="en-US" dirty="0"/>
            <a:t> </a:t>
          </a:r>
          <a:endParaRPr lang="en-US" dirty="0" smtClean="0"/>
        </a:p>
        <a:p>
          <a:r>
            <a:rPr lang="en-US" dirty="0" smtClean="0"/>
            <a:t>man </a:t>
          </a:r>
          <a:r>
            <a:rPr lang="en-US" dirty="0" err="1"/>
            <a:t>ej</a:t>
          </a:r>
          <a:r>
            <a:rPr lang="en-US" dirty="0"/>
            <a:t> </a:t>
          </a:r>
          <a:r>
            <a:rPr lang="en-US" dirty="0" err="1"/>
            <a:t>satt</a:t>
          </a:r>
          <a:r>
            <a:rPr lang="en-US" dirty="0"/>
            <a:t> in AK?</a:t>
          </a:r>
        </a:p>
      </dgm:t>
    </dgm:pt>
    <dgm:pt modelId="{C657A244-58CB-9F49-B52C-10EC823A2C92}" type="parTrans" cxnId="{AAAA2D15-BD49-7D4E-B6AB-8935B128E93E}">
      <dgm:prSet/>
      <dgm:spPr/>
      <dgm:t>
        <a:bodyPr/>
        <a:lstStyle/>
        <a:p>
          <a:endParaRPr lang="en-US"/>
        </a:p>
      </dgm:t>
    </dgm:pt>
    <dgm:pt modelId="{0926D043-EDC3-D84D-8FAC-D5F46B7F8B03}" type="sibTrans" cxnId="{AAAA2D15-BD49-7D4E-B6AB-8935B128E93E}">
      <dgm:prSet/>
      <dgm:spPr/>
      <dgm:t>
        <a:bodyPr/>
        <a:lstStyle/>
        <a:p>
          <a:endParaRPr lang="en-US"/>
        </a:p>
      </dgm:t>
    </dgm:pt>
    <dgm:pt modelId="{BE6E7F6B-9E03-434E-B341-619166C3A47B}">
      <dgm:prSet/>
      <dgm:spPr/>
      <dgm:t>
        <a:bodyPr/>
        <a:lstStyle/>
        <a:p>
          <a:r>
            <a:rPr lang="da-DK" dirty="0" err="1"/>
            <a:t>Är</a:t>
          </a:r>
          <a:r>
            <a:rPr lang="da-DK" dirty="0"/>
            <a:t> CHADS</a:t>
          </a:r>
          <a:r>
            <a:rPr lang="da-DK" baseline="-25000" dirty="0"/>
            <a:t>2</a:t>
          </a:r>
          <a:r>
            <a:rPr lang="da-DK" dirty="0"/>
            <a:t>/</a:t>
          </a:r>
          <a:br>
            <a:rPr lang="da-DK" dirty="0"/>
          </a:br>
          <a:r>
            <a:rPr lang="da-DK" dirty="0"/>
            <a:t>CHA</a:t>
          </a:r>
          <a:r>
            <a:rPr lang="da-DK" baseline="-25000" dirty="0"/>
            <a:t>2</a:t>
          </a:r>
          <a:r>
            <a:rPr lang="da-DK" dirty="0"/>
            <a:t>DS</a:t>
          </a:r>
          <a:r>
            <a:rPr lang="da-DK" baseline="-25000" dirty="0"/>
            <a:t>2</a:t>
          </a:r>
          <a:r>
            <a:rPr lang="da-DK" dirty="0"/>
            <a:t>-VASc </a:t>
          </a:r>
          <a:br>
            <a:rPr lang="da-DK" dirty="0"/>
          </a:br>
          <a:r>
            <a:rPr lang="da-DK" dirty="0"/>
            <a:t>angivet?</a:t>
          </a:r>
          <a:endParaRPr lang="en-US" dirty="0"/>
        </a:p>
      </dgm:t>
    </dgm:pt>
    <dgm:pt modelId="{354CF344-C21C-4241-AF97-0518BE5B4B9B}" type="parTrans" cxnId="{EFB42953-9DDF-C243-AE39-60E3B3751A46}">
      <dgm:prSet/>
      <dgm:spPr/>
      <dgm:t>
        <a:bodyPr/>
        <a:lstStyle/>
        <a:p>
          <a:endParaRPr lang="en-US"/>
        </a:p>
      </dgm:t>
    </dgm:pt>
    <dgm:pt modelId="{8A8A6B25-D434-D241-A1A3-9FCD4D16E5F0}" type="sibTrans" cxnId="{EFB42953-9DDF-C243-AE39-60E3B3751A46}">
      <dgm:prSet/>
      <dgm:spPr/>
      <dgm:t>
        <a:bodyPr/>
        <a:lstStyle/>
        <a:p>
          <a:endParaRPr lang="en-US"/>
        </a:p>
      </dgm:t>
    </dgm:pt>
    <dgm:pt modelId="{B335DD88-B808-7345-B04F-9F4145513334}">
      <dgm:prSet phldrT="[Text]"/>
      <dgm:spPr/>
      <dgm:t>
        <a:bodyPr/>
        <a:lstStyle/>
        <a:p>
          <a:r>
            <a:rPr lang="en-US" dirty="0" err="1"/>
            <a:t>Exkluderade</a:t>
          </a:r>
          <a:r>
            <a:rPr lang="en-US" dirty="0"/>
            <a:t> </a:t>
          </a:r>
        </a:p>
        <a:p>
          <a:r>
            <a:rPr lang="en-US" dirty="0"/>
            <a:t>n = 13</a:t>
          </a:r>
        </a:p>
      </dgm:t>
    </dgm:pt>
    <dgm:pt modelId="{9B4328F8-AB0A-554D-AA82-CCB0C2787A34}" type="parTrans" cxnId="{B5B7808F-08F6-2C4D-88C4-7C8A2F264266}">
      <dgm:prSet/>
      <dgm:spPr/>
      <dgm:t>
        <a:bodyPr/>
        <a:lstStyle/>
        <a:p>
          <a:endParaRPr lang="en-US"/>
        </a:p>
      </dgm:t>
    </dgm:pt>
    <dgm:pt modelId="{70B4928D-43F8-0A4F-9E21-F9B8BF2A9A66}" type="sibTrans" cxnId="{B5B7808F-08F6-2C4D-88C4-7C8A2F264266}">
      <dgm:prSet/>
      <dgm:spPr/>
      <dgm:t>
        <a:bodyPr/>
        <a:lstStyle/>
        <a:p>
          <a:endParaRPr lang="en-US"/>
        </a:p>
      </dgm:t>
    </dgm:pt>
    <dgm:pt modelId="{AB247D37-AC77-0540-89EB-45427FB87067}">
      <dgm:prSet phldrT="[Text]"/>
      <dgm:spPr/>
      <dgm:t>
        <a:bodyPr/>
        <a:lstStyle/>
        <a:p>
          <a:r>
            <a:rPr lang="en-US"/>
            <a:t>Antal patienter med FF </a:t>
          </a:r>
        </a:p>
        <a:p>
          <a:r>
            <a:rPr lang="en-US"/>
            <a:t>n = 344</a:t>
          </a:r>
        </a:p>
      </dgm:t>
    </dgm:pt>
    <dgm:pt modelId="{EFC589E7-F029-2E42-8D40-502C06CF1A80}" type="parTrans" cxnId="{229B6144-B14E-F648-8F45-D0C15243005C}">
      <dgm:prSet/>
      <dgm:spPr/>
      <dgm:t>
        <a:bodyPr/>
        <a:lstStyle/>
        <a:p>
          <a:endParaRPr lang="en-US"/>
        </a:p>
      </dgm:t>
    </dgm:pt>
    <dgm:pt modelId="{AC00684B-72C2-3248-8048-D8E41D9AF596}" type="sibTrans" cxnId="{229B6144-B14E-F648-8F45-D0C15243005C}">
      <dgm:prSet/>
      <dgm:spPr/>
      <dgm:t>
        <a:bodyPr/>
        <a:lstStyle/>
        <a:p>
          <a:endParaRPr lang="en-US"/>
        </a:p>
      </dgm:t>
    </dgm:pt>
    <dgm:pt modelId="{363E1DD5-232F-0349-A543-F0BC7979A3A8}">
      <dgm:prSet/>
      <dgm:spPr/>
      <dgm:t>
        <a:bodyPr/>
        <a:lstStyle/>
        <a:p>
          <a:r>
            <a:rPr lang="en-US" dirty="0" err="1"/>
            <a:t>Waran</a:t>
          </a:r>
          <a:r>
            <a:rPr lang="en-US" dirty="0"/>
            <a:t> </a:t>
          </a:r>
        </a:p>
        <a:p>
          <a:r>
            <a:rPr lang="en-US" dirty="0"/>
            <a:t>n = 270</a:t>
          </a:r>
        </a:p>
      </dgm:t>
    </dgm:pt>
    <dgm:pt modelId="{788BC882-100D-FD47-B744-7FC000CFFFED}" type="parTrans" cxnId="{BEF1D573-9C93-254F-85DC-D49D8F5B4C68}">
      <dgm:prSet/>
      <dgm:spPr/>
      <dgm:t>
        <a:bodyPr/>
        <a:lstStyle/>
        <a:p>
          <a:endParaRPr lang="en-US"/>
        </a:p>
      </dgm:t>
    </dgm:pt>
    <dgm:pt modelId="{3343D619-22BA-8D4D-B573-285A35595319}" type="sibTrans" cxnId="{BEF1D573-9C93-254F-85DC-D49D8F5B4C68}">
      <dgm:prSet/>
      <dgm:spPr/>
      <dgm:t>
        <a:bodyPr/>
        <a:lstStyle/>
        <a:p>
          <a:endParaRPr lang="en-US"/>
        </a:p>
      </dgm:t>
    </dgm:pt>
    <dgm:pt modelId="{E496B4B5-290E-3F48-8568-DDE26D30A61D}">
      <dgm:prSet/>
      <dgm:spPr/>
      <dgm:t>
        <a:bodyPr/>
        <a:lstStyle/>
        <a:p>
          <a:r>
            <a:rPr lang="en-US" dirty="0"/>
            <a:t>NOAK </a:t>
          </a:r>
        </a:p>
        <a:p>
          <a:r>
            <a:rPr lang="en-US" dirty="0"/>
            <a:t>n = 15</a:t>
          </a:r>
        </a:p>
      </dgm:t>
    </dgm:pt>
    <dgm:pt modelId="{FE3B74AE-4EB0-A348-B0D0-DA474E4DD80E}" type="parTrans" cxnId="{E73F193D-E5C7-A840-AF55-77FA2160B5AA}">
      <dgm:prSet/>
      <dgm:spPr/>
      <dgm:t>
        <a:bodyPr/>
        <a:lstStyle/>
        <a:p>
          <a:endParaRPr lang="en-US"/>
        </a:p>
      </dgm:t>
    </dgm:pt>
    <dgm:pt modelId="{01C4D6D0-A9F2-CB4A-855E-70A6E20C174E}" type="sibTrans" cxnId="{E73F193D-E5C7-A840-AF55-77FA2160B5AA}">
      <dgm:prSet/>
      <dgm:spPr/>
      <dgm:t>
        <a:bodyPr/>
        <a:lstStyle/>
        <a:p>
          <a:endParaRPr lang="en-US"/>
        </a:p>
      </dgm:t>
    </dgm:pt>
    <dgm:pt modelId="{856A6CE7-0ACD-EB4B-8CA2-B565EC0DDE9E}">
      <dgm:prSet phldrT="[Text]"/>
      <dgm:spPr/>
      <dgm:t>
        <a:bodyPr/>
        <a:lstStyle/>
        <a:p>
          <a:r>
            <a:rPr lang="en-US" dirty="0"/>
            <a:t>Annan </a:t>
          </a:r>
          <a:r>
            <a:rPr lang="en-US" dirty="0" err="1" smtClean="0"/>
            <a:t>behandling</a:t>
          </a:r>
          <a:endParaRPr lang="en-US" dirty="0"/>
        </a:p>
      </dgm:t>
    </dgm:pt>
    <dgm:pt modelId="{5A1014B8-BBD6-E041-A18D-5369BA44B953}" type="parTrans" cxnId="{8D8264B8-236D-C943-94D3-22708047C6F9}">
      <dgm:prSet/>
      <dgm:spPr/>
      <dgm:t>
        <a:bodyPr/>
        <a:lstStyle/>
        <a:p>
          <a:endParaRPr lang="en-US"/>
        </a:p>
      </dgm:t>
    </dgm:pt>
    <dgm:pt modelId="{FAE50DCF-DFBA-B841-9203-94FF655C621C}" type="sibTrans" cxnId="{8D8264B8-236D-C943-94D3-22708047C6F9}">
      <dgm:prSet/>
      <dgm:spPr/>
      <dgm:t>
        <a:bodyPr/>
        <a:lstStyle/>
        <a:p>
          <a:endParaRPr lang="en-US"/>
        </a:p>
      </dgm:t>
    </dgm:pt>
    <dgm:pt modelId="{C880FBAD-327D-8B4E-9217-AC79691D8365}" type="pres">
      <dgm:prSet presAssocID="{006C3BB2-37D2-724F-BAD5-8CBA6EAB8A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52DB849-53C6-0446-A983-E6185A74FD7C}" type="pres">
      <dgm:prSet presAssocID="{CFD32B8C-9ADC-7344-B900-1E928058552B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8C82261-D575-4143-9C5A-989E96A56EDD}" type="pres">
      <dgm:prSet presAssocID="{CFD32B8C-9ADC-7344-B900-1E928058552B}" presName="rootComposite1" presStyleCnt="0"/>
      <dgm:spPr/>
      <dgm:t>
        <a:bodyPr/>
        <a:lstStyle/>
        <a:p>
          <a:endParaRPr lang="en-US"/>
        </a:p>
      </dgm:t>
    </dgm:pt>
    <dgm:pt modelId="{69A87F20-698D-BE41-930D-6CCEDF85AF98}" type="pres">
      <dgm:prSet presAssocID="{CFD32B8C-9ADC-7344-B900-1E928058552B}" presName="rootText1" presStyleLbl="node0" presStyleIdx="0" presStyleCnt="1" custScaleX="1467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F72310D-D0A9-504E-8F27-CEF7C3791F30}" type="pres">
      <dgm:prSet presAssocID="{CFD32B8C-9ADC-7344-B900-1E928058552B}" presName="rootConnector1" presStyleLbl="node1" presStyleIdx="0" presStyleCnt="0"/>
      <dgm:spPr/>
      <dgm:t>
        <a:bodyPr/>
        <a:lstStyle/>
        <a:p>
          <a:endParaRPr lang="en-US"/>
        </a:p>
      </dgm:t>
    </dgm:pt>
    <dgm:pt modelId="{6F2C703F-70F3-A844-8F73-B5988E12B73F}" type="pres">
      <dgm:prSet presAssocID="{CFD32B8C-9ADC-7344-B900-1E928058552B}" presName="hierChild2" presStyleCnt="0"/>
      <dgm:spPr/>
      <dgm:t>
        <a:bodyPr/>
        <a:lstStyle/>
        <a:p>
          <a:endParaRPr lang="en-US"/>
        </a:p>
      </dgm:t>
    </dgm:pt>
    <dgm:pt modelId="{477E77F9-B32E-8B46-A97E-C56E70819D39}" type="pres">
      <dgm:prSet presAssocID="{CA6B272B-A725-694A-A7F8-32915D14CC73}" presName="Name37" presStyleLbl="parChTrans1D2" presStyleIdx="0" presStyleCnt="1"/>
      <dgm:spPr/>
      <dgm:t>
        <a:bodyPr/>
        <a:lstStyle/>
        <a:p>
          <a:endParaRPr lang="en-US"/>
        </a:p>
      </dgm:t>
    </dgm:pt>
    <dgm:pt modelId="{828D9340-465E-3C45-83B3-3F66E26EB5DE}" type="pres">
      <dgm:prSet presAssocID="{BD8605B7-0BC5-7043-A538-073AE0C49CE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F489059-654F-6744-A4A4-D1C4650B4C2A}" type="pres">
      <dgm:prSet presAssocID="{BD8605B7-0BC5-7043-A538-073AE0C49CE7}" presName="rootComposite" presStyleCnt="0"/>
      <dgm:spPr/>
      <dgm:t>
        <a:bodyPr/>
        <a:lstStyle/>
        <a:p>
          <a:endParaRPr lang="en-US"/>
        </a:p>
      </dgm:t>
    </dgm:pt>
    <dgm:pt modelId="{F53FC3C9-2F72-A34B-A6B8-F9736ABA9213}" type="pres">
      <dgm:prSet presAssocID="{BD8605B7-0BC5-7043-A538-073AE0C49CE7}" presName="rootText" presStyleLbl="node2" presStyleIdx="0" presStyleCnt="1" custScaleX="14671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A52315-BDBF-F34B-8E95-4E7BAAEA6C0B}" type="pres">
      <dgm:prSet presAssocID="{BD8605B7-0BC5-7043-A538-073AE0C49CE7}" presName="rootConnector" presStyleLbl="node2" presStyleIdx="0" presStyleCnt="1"/>
      <dgm:spPr/>
      <dgm:t>
        <a:bodyPr/>
        <a:lstStyle/>
        <a:p>
          <a:endParaRPr lang="en-US"/>
        </a:p>
      </dgm:t>
    </dgm:pt>
    <dgm:pt modelId="{8D193184-823A-ED4F-A810-A00757F5112C}" type="pres">
      <dgm:prSet presAssocID="{BD8605B7-0BC5-7043-A538-073AE0C49CE7}" presName="hierChild4" presStyleCnt="0"/>
      <dgm:spPr/>
      <dgm:t>
        <a:bodyPr/>
        <a:lstStyle/>
        <a:p>
          <a:endParaRPr lang="en-US"/>
        </a:p>
      </dgm:t>
    </dgm:pt>
    <dgm:pt modelId="{B1187E42-462A-574A-A79E-388C3477F410}" type="pres">
      <dgm:prSet presAssocID="{9B4328F8-AB0A-554D-AA82-CCB0C2787A34}" presName="Name37" presStyleLbl="parChTrans1D3" presStyleIdx="0" presStyleCnt="2"/>
      <dgm:spPr/>
      <dgm:t>
        <a:bodyPr/>
        <a:lstStyle/>
        <a:p>
          <a:endParaRPr lang="en-US"/>
        </a:p>
      </dgm:t>
    </dgm:pt>
    <dgm:pt modelId="{3B36D042-F4A6-6741-BA3B-612D8BF2010F}" type="pres">
      <dgm:prSet presAssocID="{B335DD88-B808-7345-B04F-9F414551333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12DB2EB7-16CD-C543-B395-EB63043AB678}" type="pres">
      <dgm:prSet presAssocID="{B335DD88-B808-7345-B04F-9F4145513334}" presName="rootComposite" presStyleCnt="0"/>
      <dgm:spPr/>
      <dgm:t>
        <a:bodyPr/>
        <a:lstStyle/>
        <a:p>
          <a:endParaRPr lang="en-US"/>
        </a:p>
      </dgm:t>
    </dgm:pt>
    <dgm:pt modelId="{C8585E27-FA4E-FE4E-AEBD-3CB373A60A8F}" type="pres">
      <dgm:prSet presAssocID="{B335DD88-B808-7345-B04F-9F4145513334}" presName="rootText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55E0B88-E45B-8F42-BD2D-9CBA38CD3378}" type="pres">
      <dgm:prSet presAssocID="{B335DD88-B808-7345-B04F-9F4145513334}" presName="rootConnector" presStyleLbl="node3" presStyleIdx="0" presStyleCnt="2"/>
      <dgm:spPr/>
      <dgm:t>
        <a:bodyPr/>
        <a:lstStyle/>
        <a:p>
          <a:endParaRPr lang="en-US"/>
        </a:p>
      </dgm:t>
    </dgm:pt>
    <dgm:pt modelId="{B00D89CB-F966-8A48-A3CC-568D0CF8C62A}" type="pres">
      <dgm:prSet presAssocID="{B335DD88-B808-7345-B04F-9F4145513334}" presName="hierChild4" presStyleCnt="0"/>
      <dgm:spPr/>
      <dgm:t>
        <a:bodyPr/>
        <a:lstStyle/>
        <a:p>
          <a:endParaRPr lang="en-US"/>
        </a:p>
      </dgm:t>
    </dgm:pt>
    <dgm:pt modelId="{BB35DF58-1843-6A4F-8167-6F5D8C007D6C}" type="pres">
      <dgm:prSet presAssocID="{B335DD88-B808-7345-B04F-9F4145513334}" presName="hierChild5" presStyleCnt="0"/>
      <dgm:spPr/>
      <dgm:t>
        <a:bodyPr/>
        <a:lstStyle/>
        <a:p>
          <a:endParaRPr lang="en-US"/>
        </a:p>
      </dgm:t>
    </dgm:pt>
    <dgm:pt modelId="{80E59B95-1A4F-4548-8E10-C854DBE0DD5B}" type="pres">
      <dgm:prSet presAssocID="{EFC589E7-F029-2E42-8D40-502C06CF1A80}" presName="Name37" presStyleLbl="parChTrans1D3" presStyleIdx="1" presStyleCnt="2"/>
      <dgm:spPr/>
      <dgm:t>
        <a:bodyPr/>
        <a:lstStyle/>
        <a:p>
          <a:endParaRPr lang="en-US"/>
        </a:p>
      </dgm:t>
    </dgm:pt>
    <dgm:pt modelId="{017E6910-E92C-614E-9007-A1DFE8096A5F}" type="pres">
      <dgm:prSet presAssocID="{AB247D37-AC77-0540-89EB-45427FB87067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264F89B8-13BA-1C4C-969A-1BE710888448}" type="pres">
      <dgm:prSet presAssocID="{AB247D37-AC77-0540-89EB-45427FB87067}" presName="rootComposite" presStyleCnt="0"/>
      <dgm:spPr/>
      <dgm:t>
        <a:bodyPr/>
        <a:lstStyle/>
        <a:p>
          <a:endParaRPr lang="en-US"/>
        </a:p>
      </dgm:t>
    </dgm:pt>
    <dgm:pt modelId="{B9742E9B-BE76-BF40-B087-2CFE744BB63C}" type="pres">
      <dgm:prSet presAssocID="{AB247D37-AC77-0540-89EB-45427FB87067}" presName="rootText" presStyleLbl="node3" presStyleIdx="1" presStyleCnt="2" custScaleX="13504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3586FE-FE9C-C44D-BCF4-E67E44795CD3}" type="pres">
      <dgm:prSet presAssocID="{AB247D37-AC77-0540-89EB-45427FB87067}" presName="rootConnector" presStyleLbl="node3" presStyleIdx="1" presStyleCnt="2"/>
      <dgm:spPr/>
      <dgm:t>
        <a:bodyPr/>
        <a:lstStyle/>
        <a:p>
          <a:endParaRPr lang="en-US"/>
        </a:p>
      </dgm:t>
    </dgm:pt>
    <dgm:pt modelId="{75FC80D8-09BC-DE44-8F84-AD179763C1ED}" type="pres">
      <dgm:prSet presAssocID="{AB247D37-AC77-0540-89EB-45427FB87067}" presName="hierChild4" presStyleCnt="0"/>
      <dgm:spPr/>
      <dgm:t>
        <a:bodyPr/>
        <a:lstStyle/>
        <a:p>
          <a:endParaRPr lang="en-US"/>
        </a:p>
      </dgm:t>
    </dgm:pt>
    <dgm:pt modelId="{8E6CC382-B642-7749-BA0D-9244C0B6DFFB}" type="pres">
      <dgm:prSet presAssocID="{CF37C267-5A03-1C4D-B8A4-7C2A97C641B6}" presName="Name37" presStyleLbl="parChTrans1D4" presStyleIdx="0" presStyleCnt="8"/>
      <dgm:spPr/>
      <dgm:t>
        <a:bodyPr/>
        <a:lstStyle/>
        <a:p>
          <a:endParaRPr lang="en-US"/>
        </a:p>
      </dgm:t>
    </dgm:pt>
    <dgm:pt modelId="{B3579A36-E1D3-6649-9866-AFB29D934B27}" type="pres">
      <dgm:prSet presAssocID="{5B929A18-34C8-A449-801A-B3527E37C89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E10B816-2963-1640-A720-2619DEDCED0C}" type="pres">
      <dgm:prSet presAssocID="{5B929A18-34C8-A449-801A-B3527E37C89E}" presName="rootComposite" presStyleCnt="0"/>
      <dgm:spPr/>
      <dgm:t>
        <a:bodyPr/>
        <a:lstStyle/>
        <a:p>
          <a:endParaRPr lang="en-US"/>
        </a:p>
      </dgm:t>
    </dgm:pt>
    <dgm:pt modelId="{86E69E64-52EB-254D-81D7-A37DF74747FA}" type="pres">
      <dgm:prSet presAssocID="{5B929A18-34C8-A449-801A-B3527E37C89E}" presName="rootText" presStyleLbl="node4" presStyleIdx="0" presStyleCnt="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C3711C1-0B85-AD48-8D67-17088B5B9968}" type="pres">
      <dgm:prSet presAssocID="{5B929A18-34C8-A449-801A-B3527E37C89E}" presName="rootConnector" presStyleLbl="node4" presStyleIdx="0" presStyleCnt="8"/>
      <dgm:spPr/>
      <dgm:t>
        <a:bodyPr/>
        <a:lstStyle/>
        <a:p>
          <a:endParaRPr lang="en-US"/>
        </a:p>
      </dgm:t>
    </dgm:pt>
    <dgm:pt modelId="{37BBBFB1-CBCE-A64E-942F-9878CFEC425D}" type="pres">
      <dgm:prSet presAssocID="{5B929A18-34C8-A449-801A-B3527E37C89E}" presName="hierChild4" presStyleCnt="0"/>
      <dgm:spPr/>
      <dgm:t>
        <a:bodyPr/>
        <a:lstStyle/>
        <a:p>
          <a:endParaRPr lang="en-US"/>
        </a:p>
      </dgm:t>
    </dgm:pt>
    <dgm:pt modelId="{3420F2C7-3111-6240-A451-DE671D8A82FA}" type="pres">
      <dgm:prSet presAssocID="{0E0E44E0-C63E-D745-B912-FFF12E07A36D}" presName="Name37" presStyleLbl="parChTrans1D4" presStyleIdx="1" presStyleCnt="8"/>
      <dgm:spPr/>
      <dgm:t>
        <a:bodyPr/>
        <a:lstStyle/>
        <a:p>
          <a:endParaRPr lang="en-US"/>
        </a:p>
      </dgm:t>
    </dgm:pt>
    <dgm:pt modelId="{2A0A08D7-3144-C244-BC01-97C019829C54}" type="pres">
      <dgm:prSet presAssocID="{02449B45-53C1-AF49-AC6B-6FEAA0106E9A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7178308-B988-7548-9789-36DCABDDA2A8}" type="pres">
      <dgm:prSet presAssocID="{02449B45-53C1-AF49-AC6B-6FEAA0106E9A}" presName="rootComposite" presStyleCnt="0"/>
      <dgm:spPr/>
      <dgm:t>
        <a:bodyPr/>
        <a:lstStyle/>
        <a:p>
          <a:endParaRPr lang="en-US"/>
        </a:p>
      </dgm:t>
    </dgm:pt>
    <dgm:pt modelId="{10A1E885-C404-4A4E-9D44-ECB4EE73743B}" type="pres">
      <dgm:prSet presAssocID="{02449B45-53C1-AF49-AC6B-6FEAA0106E9A}" presName="rootText" presStyleLbl="node4" presStyleIdx="1" presStyleCnt="8" custScaleX="124785" custLinFactNeighborX="-66039" custLinFactNeighborY="-19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AA5C2A-CF7B-E54F-BE9C-908ED26F72DD}" type="pres">
      <dgm:prSet presAssocID="{02449B45-53C1-AF49-AC6B-6FEAA0106E9A}" presName="rootConnector" presStyleLbl="node4" presStyleIdx="1" presStyleCnt="8"/>
      <dgm:spPr/>
      <dgm:t>
        <a:bodyPr/>
        <a:lstStyle/>
        <a:p>
          <a:endParaRPr lang="en-US"/>
        </a:p>
      </dgm:t>
    </dgm:pt>
    <dgm:pt modelId="{A113822E-7C3A-084A-9DE7-8E75F22B0B9E}" type="pres">
      <dgm:prSet presAssocID="{02449B45-53C1-AF49-AC6B-6FEAA0106E9A}" presName="hierChild4" presStyleCnt="0"/>
      <dgm:spPr/>
      <dgm:t>
        <a:bodyPr/>
        <a:lstStyle/>
        <a:p>
          <a:endParaRPr lang="en-US"/>
        </a:p>
      </dgm:t>
    </dgm:pt>
    <dgm:pt modelId="{BE24737A-4F1F-3E43-923E-98A26B981C05}" type="pres">
      <dgm:prSet presAssocID="{788BC882-100D-FD47-B744-7FC000CFFFED}" presName="Name37" presStyleLbl="parChTrans1D4" presStyleIdx="2" presStyleCnt="8"/>
      <dgm:spPr/>
      <dgm:t>
        <a:bodyPr/>
        <a:lstStyle/>
        <a:p>
          <a:endParaRPr lang="en-US"/>
        </a:p>
      </dgm:t>
    </dgm:pt>
    <dgm:pt modelId="{5975CA82-A56E-5B4C-AE90-6409247C63A4}" type="pres">
      <dgm:prSet presAssocID="{363E1DD5-232F-0349-A543-F0BC7979A3A8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B772688B-2616-974D-A4A6-34A508C1F96D}" type="pres">
      <dgm:prSet presAssocID="{363E1DD5-232F-0349-A543-F0BC7979A3A8}" presName="rootComposite" presStyleCnt="0"/>
      <dgm:spPr/>
      <dgm:t>
        <a:bodyPr/>
        <a:lstStyle/>
        <a:p>
          <a:endParaRPr lang="en-US"/>
        </a:p>
      </dgm:t>
    </dgm:pt>
    <dgm:pt modelId="{FC954E8F-4CCD-0F4C-800F-85EB0319EEC0}" type="pres">
      <dgm:prSet presAssocID="{363E1DD5-232F-0349-A543-F0BC7979A3A8}" presName="rootText" presStyleLbl="node4" presStyleIdx="2" presStyleCnt="8" custLinFactNeighborX="-5955" custLinFactNeighborY="-46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AE38B5-41A8-3041-93FE-273A92AA1026}" type="pres">
      <dgm:prSet presAssocID="{363E1DD5-232F-0349-A543-F0BC7979A3A8}" presName="rootConnector" presStyleLbl="node4" presStyleIdx="2" presStyleCnt="8"/>
      <dgm:spPr/>
      <dgm:t>
        <a:bodyPr/>
        <a:lstStyle/>
        <a:p>
          <a:endParaRPr lang="en-US"/>
        </a:p>
      </dgm:t>
    </dgm:pt>
    <dgm:pt modelId="{1E26B66F-52FA-E34F-A54F-447F825102F1}" type="pres">
      <dgm:prSet presAssocID="{363E1DD5-232F-0349-A543-F0BC7979A3A8}" presName="hierChild4" presStyleCnt="0"/>
      <dgm:spPr/>
      <dgm:t>
        <a:bodyPr/>
        <a:lstStyle/>
        <a:p>
          <a:endParaRPr lang="en-US"/>
        </a:p>
      </dgm:t>
    </dgm:pt>
    <dgm:pt modelId="{02FBB63C-6D5C-9C48-879F-5D41D23BD3F8}" type="pres">
      <dgm:prSet presAssocID="{363E1DD5-232F-0349-A543-F0BC7979A3A8}" presName="hierChild5" presStyleCnt="0"/>
      <dgm:spPr/>
      <dgm:t>
        <a:bodyPr/>
        <a:lstStyle/>
        <a:p>
          <a:endParaRPr lang="en-US"/>
        </a:p>
      </dgm:t>
    </dgm:pt>
    <dgm:pt modelId="{45258E98-1287-304B-9E5E-F2955A38B720}" type="pres">
      <dgm:prSet presAssocID="{FE3B74AE-4EB0-A348-B0D0-DA474E4DD80E}" presName="Name37" presStyleLbl="parChTrans1D4" presStyleIdx="3" presStyleCnt="8"/>
      <dgm:spPr/>
      <dgm:t>
        <a:bodyPr/>
        <a:lstStyle/>
        <a:p>
          <a:endParaRPr lang="en-US"/>
        </a:p>
      </dgm:t>
    </dgm:pt>
    <dgm:pt modelId="{357BF033-EB12-3140-A61A-D4873D031CC5}" type="pres">
      <dgm:prSet presAssocID="{E496B4B5-290E-3F48-8568-DDE26D30A61D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71E9C61-83E0-9649-8B20-DF2A324BE64F}" type="pres">
      <dgm:prSet presAssocID="{E496B4B5-290E-3F48-8568-DDE26D30A61D}" presName="rootComposite" presStyleCnt="0"/>
      <dgm:spPr/>
      <dgm:t>
        <a:bodyPr/>
        <a:lstStyle/>
        <a:p>
          <a:endParaRPr lang="en-US"/>
        </a:p>
      </dgm:t>
    </dgm:pt>
    <dgm:pt modelId="{F3D72317-81B1-7344-8465-9D3D1ECBF841}" type="pres">
      <dgm:prSet presAssocID="{E496B4B5-290E-3F48-8568-DDE26D30A61D}" presName="rootText" presStyleLbl="node4" presStyleIdx="3" presStyleCnt="8" custLinFactX="-100000" custLinFactY="-42467" custLinFactNeighborX="-101556" custLinFactNeighborY="-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FB4177-1240-7F44-B4C7-F1C122DCDCFA}" type="pres">
      <dgm:prSet presAssocID="{E496B4B5-290E-3F48-8568-DDE26D30A61D}" presName="rootConnector" presStyleLbl="node4" presStyleIdx="3" presStyleCnt="8"/>
      <dgm:spPr/>
      <dgm:t>
        <a:bodyPr/>
        <a:lstStyle/>
        <a:p>
          <a:endParaRPr lang="en-US"/>
        </a:p>
      </dgm:t>
    </dgm:pt>
    <dgm:pt modelId="{859D3AB0-63E5-194A-A504-3EA333E937E2}" type="pres">
      <dgm:prSet presAssocID="{E496B4B5-290E-3F48-8568-DDE26D30A61D}" presName="hierChild4" presStyleCnt="0"/>
      <dgm:spPr/>
      <dgm:t>
        <a:bodyPr/>
        <a:lstStyle/>
        <a:p>
          <a:endParaRPr lang="en-US"/>
        </a:p>
      </dgm:t>
    </dgm:pt>
    <dgm:pt modelId="{804D4C9A-FDB9-2347-8297-40980D39FCBC}" type="pres">
      <dgm:prSet presAssocID="{E496B4B5-290E-3F48-8568-DDE26D30A61D}" presName="hierChild5" presStyleCnt="0"/>
      <dgm:spPr/>
      <dgm:t>
        <a:bodyPr/>
        <a:lstStyle/>
        <a:p>
          <a:endParaRPr lang="en-US"/>
        </a:p>
      </dgm:t>
    </dgm:pt>
    <dgm:pt modelId="{B0FAB799-5183-4D46-9CC5-1D84EA5D3BFA}" type="pres">
      <dgm:prSet presAssocID="{02449B45-53C1-AF49-AC6B-6FEAA0106E9A}" presName="hierChild5" presStyleCnt="0"/>
      <dgm:spPr/>
      <dgm:t>
        <a:bodyPr/>
        <a:lstStyle/>
        <a:p>
          <a:endParaRPr lang="en-US"/>
        </a:p>
      </dgm:t>
    </dgm:pt>
    <dgm:pt modelId="{960E9E01-15E4-D94A-AA25-B7D99093044C}" type="pres">
      <dgm:prSet presAssocID="{26EC3C44-95CA-5F41-BC9A-BA0076C19B04}" presName="Name37" presStyleLbl="parChTrans1D4" presStyleIdx="4" presStyleCnt="8"/>
      <dgm:spPr/>
      <dgm:t>
        <a:bodyPr/>
        <a:lstStyle/>
        <a:p>
          <a:endParaRPr lang="en-US"/>
        </a:p>
      </dgm:t>
    </dgm:pt>
    <dgm:pt modelId="{070F6436-44C8-6749-B940-35191E46CB47}" type="pres">
      <dgm:prSet presAssocID="{EDBEC272-D1EB-3E42-A7E7-405135185D19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6C49D80-0E1B-804A-BA9E-FBC623719C61}" type="pres">
      <dgm:prSet presAssocID="{EDBEC272-D1EB-3E42-A7E7-405135185D19}" presName="rootComposite" presStyleCnt="0"/>
      <dgm:spPr/>
      <dgm:t>
        <a:bodyPr/>
        <a:lstStyle/>
        <a:p>
          <a:endParaRPr lang="en-US"/>
        </a:p>
      </dgm:t>
    </dgm:pt>
    <dgm:pt modelId="{5AF74B6C-1664-A14D-9810-521FBA8D01C3}" type="pres">
      <dgm:prSet presAssocID="{EDBEC272-D1EB-3E42-A7E7-405135185D19}" presName="rootText" presStyleLbl="node4" presStyleIdx="4" presStyleCnt="8" custScaleX="136518" custLinFactNeighborX="79700" custLinFactNeighborY="-19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A526C5-2534-8141-BEB4-880FD7243494}" type="pres">
      <dgm:prSet presAssocID="{EDBEC272-D1EB-3E42-A7E7-405135185D19}" presName="rootConnector" presStyleLbl="node4" presStyleIdx="4" presStyleCnt="8"/>
      <dgm:spPr/>
      <dgm:t>
        <a:bodyPr/>
        <a:lstStyle/>
        <a:p>
          <a:endParaRPr lang="en-US"/>
        </a:p>
      </dgm:t>
    </dgm:pt>
    <dgm:pt modelId="{8231D7A1-C966-0549-A298-D90620367A56}" type="pres">
      <dgm:prSet presAssocID="{EDBEC272-D1EB-3E42-A7E7-405135185D19}" presName="hierChild4" presStyleCnt="0"/>
      <dgm:spPr/>
      <dgm:t>
        <a:bodyPr/>
        <a:lstStyle/>
        <a:p>
          <a:endParaRPr lang="en-US"/>
        </a:p>
      </dgm:t>
    </dgm:pt>
    <dgm:pt modelId="{D681437D-EB81-AB43-89FB-8C1E3582B08B}" type="pres">
      <dgm:prSet presAssocID="{5A1014B8-BBD6-E041-A18D-5369BA44B953}" presName="Name37" presStyleLbl="parChTrans1D4" presStyleIdx="5" presStyleCnt="8"/>
      <dgm:spPr/>
      <dgm:t>
        <a:bodyPr/>
        <a:lstStyle/>
        <a:p>
          <a:endParaRPr lang="en-US"/>
        </a:p>
      </dgm:t>
    </dgm:pt>
    <dgm:pt modelId="{D69F212C-3D59-124E-8949-695DBF1F5751}" type="pres">
      <dgm:prSet presAssocID="{856A6CE7-0ACD-EB4B-8CA2-B565EC0DDE9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E55D88AD-58C7-1948-A9B7-300AC4942218}" type="pres">
      <dgm:prSet presAssocID="{856A6CE7-0ACD-EB4B-8CA2-B565EC0DDE9E}" presName="rootComposite" presStyleCnt="0"/>
      <dgm:spPr/>
      <dgm:t>
        <a:bodyPr/>
        <a:lstStyle/>
        <a:p>
          <a:endParaRPr lang="en-US"/>
        </a:p>
      </dgm:t>
    </dgm:pt>
    <dgm:pt modelId="{24E5AD06-3767-FC48-8B3E-43722561CAFA}" type="pres">
      <dgm:prSet presAssocID="{856A6CE7-0ACD-EB4B-8CA2-B565EC0DDE9E}" presName="rootText" presStyleLbl="node4" presStyleIdx="5" presStyleCnt="8" custScaleX="134263" custLinFactNeighborX="93316" custLinFactNeighborY="-1653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457C88-0A3C-6C4A-B51D-4EBC785DDEDD}" type="pres">
      <dgm:prSet presAssocID="{856A6CE7-0ACD-EB4B-8CA2-B565EC0DDE9E}" presName="rootConnector" presStyleLbl="node4" presStyleIdx="5" presStyleCnt="8"/>
      <dgm:spPr/>
      <dgm:t>
        <a:bodyPr/>
        <a:lstStyle/>
        <a:p>
          <a:endParaRPr lang="en-US"/>
        </a:p>
      </dgm:t>
    </dgm:pt>
    <dgm:pt modelId="{BE7FDBC8-A3D1-1048-A532-F89D41C0169E}" type="pres">
      <dgm:prSet presAssocID="{856A6CE7-0ACD-EB4B-8CA2-B565EC0DDE9E}" presName="hierChild4" presStyleCnt="0"/>
      <dgm:spPr/>
      <dgm:t>
        <a:bodyPr/>
        <a:lstStyle/>
        <a:p>
          <a:endParaRPr lang="en-US"/>
        </a:p>
      </dgm:t>
    </dgm:pt>
    <dgm:pt modelId="{5CF9D5E4-EE29-714B-ACC3-24E8254ED2C2}" type="pres">
      <dgm:prSet presAssocID="{856A6CE7-0ACD-EB4B-8CA2-B565EC0DDE9E}" presName="hierChild5" presStyleCnt="0"/>
      <dgm:spPr/>
      <dgm:t>
        <a:bodyPr/>
        <a:lstStyle/>
        <a:p>
          <a:endParaRPr lang="en-US"/>
        </a:p>
      </dgm:t>
    </dgm:pt>
    <dgm:pt modelId="{91F5A0E7-B361-5249-8362-F54DA12944B0}" type="pres">
      <dgm:prSet presAssocID="{C657A244-58CB-9F49-B52C-10EC823A2C92}" presName="Name37" presStyleLbl="parChTrans1D4" presStyleIdx="6" presStyleCnt="8"/>
      <dgm:spPr/>
      <dgm:t>
        <a:bodyPr/>
        <a:lstStyle/>
        <a:p>
          <a:endParaRPr lang="en-US"/>
        </a:p>
      </dgm:t>
    </dgm:pt>
    <dgm:pt modelId="{C99FD499-8D1C-B24B-A313-0F26A16CA37D}" type="pres">
      <dgm:prSet presAssocID="{17927077-0EAF-004B-846D-F8A7E865F9C2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5737A18-6310-234D-9535-1B14AA977337}" type="pres">
      <dgm:prSet presAssocID="{17927077-0EAF-004B-846D-F8A7E865F9C2}" presName="rootComposite" presStyleCnt="0"/>
      <dgm:spPr/>
      <dgm:t>
        <a:bodyPr/>
        <a:lstStyle/>
        <a:p>
          <a:endParaRPr lang="en-US"/>
        </a:p>
      </dgm:t>
    </dgm:pt>
    <dgm:pt modelId="{8B09CC69-520E-3D42-B5D6-1922680E3948}" type="pres">
      <dgm:prSet presAssocID="{17927077-0EAF-004B-846D-F8A7E865F9C2}" presName="rootText" presStyleLbl="node4" presStyleIdx="6" presStyleCnt="8" custScaleX="151363" custLinFactX="72959" custLinFactNeighborX="100000" custLinFactNeighborY="-3115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9763B2-3E15-A64D-AE8B-F22BD5703DD8}" type="pres">
      <dgm:prSet presAssocID="{17927077-0EAF-004B-846D-F8A7E865F9C2}" presName="rootConnector" presStyleLbl="node4" presStyleIdx="6" presStyleCnt="8"/>
      <dgm:spPr/>
      <dgm:t>
        <a:bodyPr/>
        <a:lstStyle/>
        <a:p>
          <a:endParaRPr lang="en-US"/>
        </a:p>
      </dgm:t>
    </dgm:pt>
    <dgm:pt modelId="{A0A12683-86C5-404D-94E8-4F50A6D897A7}" type="pres">
      <dgm:prSet presAssocID="{17927077-0EAF-004B-846D-F8A7E865F9C2}" presName="hierChild4" presStyleCnt="0"/>
      <dgm:spPr/>
      <dgm:t>
        <a:bodyPr/>
        <a:lstStyle/>
        <a:p>
          <a:endParaRPr lang="en-US"/>
        </a:p>
      </dgm:t>
    </dgm:pt>
    <dgm:pt modelId="{93721C23-446D-0B45-8B16-D8ECDFB5C98E}" type="pres">
      <dgm:prSet presAssocID="{17927077-0EAF-004B-846D-F8A7E865F9C2}" presName="hierChild5" presStyleCnt="0"/>
      <dgm:spPr/>
      <dgm:t>
        <a:bodyPr/>
        <a:lstStyle/>
        <a:p>
          <a:endParaRPr lang="en-US"/>
        </a:p>
      </dgm:t>
    </dgm:pt>
    <dgm:pt modelId="{A93A3BED-430B-5249-ACEA-07C8ACFDACD8}" type="pres">
      <dgm:prSet presAssocID="{354CF344-C21C-4241-AF97-0518BE5B4B9B}" presName="Name37" presStyleLbl="parChTrans1D4" presStyleIdx="7" presStyleCnt="8"/>
      <dgm:spPr/>
      <dgm:t>
        <a:bodyPr/>
        <a:lstStyle/>
        <a:p>
          <a:endParaRPr lang="en-US"/>
        </a:p>
      </dgm:t>
    </dgm:pt>
    <dgm:pt modelId="{74CF6E43-85FD-A140-B568-5CC51ECA01E6}" type="pres">
      <dgm:prSet presAssocID="{BE6E7F6B-9E03-434E-B341-619166C3A47B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6689BD4C-EBF9-1944-B5CE-3F969E11F3F0}" type="pres">
      <dgm:prSet presAssocID="{BE6E7F6B-9E03-434E-B341-619166C3A47B}" presName="rootComposite" presStyleCnt="0"/>
      <dgm:spPr/>
      <dgm:t>
        <a:bodyPr/>
        <a:lstStyle/>
        <a:p>
          <a:endParaRPr lang="en-US"/>
        </a:p>
      </dgm:t>
    </dgm:pt>
    <dgm:pt modelId="{6E24F8B0-78E1-F14D-A81C-DDB2E81D070E}" type="pres">
      <dgm:prSet presAssocID="{BE6E7F6B-9E03-434E-B341-619166C3A47B}" presName="rootText" presStyleLbl="node4" presStyleIdx="7" presStyleCnt="8" custLinFactNeighborX="94719" custLinFactNeighborY="-557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89BA30-3FCA-1241-AD0A-CF9564D6F99C}" type="pres">
      <dgm:prSet presAssocID="{BE6E7F6B-9E03-434E-B341-619166C3A47B}" presName="rootConnector" presStyleLbl="node4" presStyleIdx="7" presStyleCnt="8"/>
      <dgm:spPr/>
      <dgm:t>
        <a:bodyPr/>
        <a:lstStyle/>
        <a:p>
          <a:endParaRPr lang="en-US"/>
        </a:p>
      </dgm:t>
    </dgm:pt>
    <dgm:pt modelId="{A02B85CE-9EBF-D64F-8311-4797D36E3464}" type="pres">
      <dgm:prSet presAssocID="{BE6E7F6B-9E03-434E-B341-619166C3A47B}" presName="hierChild4" presStyleCnt="0"/>
      <dgm:spPr/>
      <dgm:t>
        <a:bodyPr/>
        <a:lstStyle/>
        <a:p>
          <a:endParaRPr lang="en-US"/>
        </a:p>
      </dgm:t>
    </dgm:pt>
    <dgm:pt modelId="{24F0C6D4-540A-7842-8256-4BBC312256B0}" type="pres">
      <dgm:prSet presAssocID="{BE6E7F6B-9E03-434E-B341-619166C3A47B}" presName="hierChild5" presStyleCnt="0"/>
      <dgm:spPr/>
      <dgm:t>
        <a:bodyPr/>
        <a:lstStyle/>
        <a:p>
          <a:endParaRPr lang="en-US"/>
        </a:p>
      </dgm:t>
    </dgm:pt>
    <dgm:pt modelId="{8E62AA41-C028-494B-B088-5F643C8BA678}" type="pres">
      <dgm:prSet presAssocID="{EDBEC272-D1EB-3E42-A7E7-405135185D19}" presName="hierChild5" presStyleCnt="0"/>
      <dgm:spPr/>
      <dgm:t>
        <a:bodyPr/>
        <a:lstStyle/>
        <a:p>
          <a:endParaRPr lang="en-US"/>
        </a:p>
      </dgm:t>
    </dgm:pt>
    <dgm:pt modelId="{8D74C6CA-5B73-EB42-BB70-5BEEC72F774B}" type="pres">
      <dgm:prSet presAssocID="{5B929A18-34C8-A449-801A-B3527E37C89E}" presName="hierChild5" presStyleCnt="0"/>
      <dgm:spPr/>
      <dgm:t>
        <a:bodyPr/>
        <a:lstStyle/>
        <a:p>
          <a:endParaRPr lang="en-US"/>
        </a:p>
      </dgm:t>
    </dgm:pt>
    <dgm:pt modelId="{DBF19E38-3D62-1D41-AC8C-7C381D572C8E}" type="pres">
      <dgm:prSet presAssocID="{AB247D37-AC77-0540-89EB-45427FB87067}" presName="hierChild5" presStyleCnt="0"/>
      <dgm:spPr/>
      <dgm:t>
        <a:bodyPr/>
        <a:lstStyle/>
        <a:p>
          <a:endParaRPr lang="en-US"/>
        </a:p>
      </dgm:t>
    </dgm:pt>
    <dgm:pt modelId="{2D4F7E75-B475-2B4E-8FAF-435E26C258A3}" type="pres">
      <dgm:prSet presAssocID="{BD8605B7-0BC5-7043-A538-073AE0C49CE7}" presName="hierChild5" presStyleCnt="0"/>
      <dgm:spPr/>
      <dgm:t>
        <a:bodyPr/>
        <a:lstStyle/>
        <a:p>
          <a:endParaRPr lang="en-US"/>
        </a:p>
      </dgm:t>
    </dgm:pt>
    <dgm:pt modelId="{F7742376-1412-9146-92FC-FF00A981168F}" type="pres">
      <dgm:prSet presAssocID="{CFD32B8C-9ADC-7344-B900-1E928058552B}" presName="hierChild3" presStyleCnt="0"/>
      <dgm:spPr/>
      <dgm:t>
        <a:bodyPr/>
        <a:lstStyle/>
        <a:p>
          <a:endParaRPr lang="en-US"/>
        </a:p>
      </dgm:t>
    </dgm:pt>
  </dgm:ptLst>
  <dgm:cxnLst>
    <dgm:cxn modelId="{5900D21F-9B95-8E42-BA81-6CB0BF27BAF0}" type="presOf" srcId="{02449B45-53C1-AF49-AC6B-6FEAA0106E9A}" destId="{8CAA5C2A-CF7B-E54F-BE9C-908ED26F72DD}" srcOrd="1" destOrd="0" presId="urn:microsoft.com/office/officeart/2005/8/layout/orgChart1"/>
    <dgm:cxn modelId="{2D7B951E-15B4-FB49-A4BB-61195F5B110A}" type="presOf" srcId="{006C3BB2-37D2-724F-BAD5-8CBA6EAB8AF7}" destId="{C880FBAD-327D-8B4E-9217-AC79691D8365}" srcOrd="0" destOrd="0" presId="urn:microsoft.com/office/officeart/2005/8/layout/orgChart1"/>
    <dgm:cxn modelId="{B025D273-4A24-CE42-88E0-E4A290722B8F}" type="presOf" srcId="{E496B4B5-290E-3F48-8568-DDE26D30A61D}" destId="{9FFB4177-1240-7F44-B4C7-F1C122DCDCFA}" srcOrd="1" destOrd="0" presId="urn:microsoft.com/office/officeart/2005/8/layout/orgChart1"/>
    <dgm:cxn modelId="{7ADC5537-9ACB-904B-896F-550DB2718780}" srcId="{AB247D37-AC77-0540-89EB-45427FB87067}" destId="{5B929A18-34C8-A449-801A-B3527E37C89E}" srcOrd="0" destOrd="0" parTransId="{CF37C267-5A03-1C4D-B8A4-7C2A97C641B6}" sibTransId="{CFAFD198-9D95-DE41-B618-CF4D878919EA}"/>
    <dgm:cxn modelId="{B5B7808F-08F6-2C4D-88C4-7C8A2F264266}" srcId="{BD8605B7-0BC5-7043-A538-073AE0C49CE7}" destId="{B335DD88-B808-7345-B04F-9F4145513334}" srcOrd="0" destOrd="0" parTransId="{9B4328F8-AB0A-554D-AA82-CCB0C2787A34}" sibTransId="{70B4928D-43F8-0A4F-9E21-F9B8BF2A9A66}"/>
    <dgm:cxn modelId="{AAAA2D15-BD49-7D4E-B6AB-8935B128E93E}" srcId="{EDBEC272-D1EB-3E42-A7E7-405135185D19}" destId="{17927077-0EAF-004B-846D-F8A7E865F9C2}" srcOrd="1" destOrd="0" parTransId="{C657A244-58CB-9F49-B52C-10EC823A2C92}" sibTransId="{0926D043-EDC3-D84D-8FAC-D5F46B7F8B03}"/>
    <dgm:cxn modelId="{E7BCA560-C9BC-174C-A889-BB4E88B316AE}" type="presOf" srcId="{363E1DD5-232F-0349-A543-F0BC7979A3A8}" destId="{E9AE38B5-41A8-3041-93FE-273A92AA1026}" srcOrd="1" destOrd="0" presId="urn:microsoft.com/office/officeart/2005/8/layout/orgChart1"/>
    <dgm:cxn modelId="{4D02A6F6-F403-2A48-9AB5-FD2088F44DD3}" type="presOf" srcId="{856A6CE7-0ACD-EB4B-8CA2-B565EC0DDE9E}" destId="{24E5AD06-3767-FC48-8B3E-43722561CAFA}" srcOrd="0" destOrd="0" presId="urn:microsoft.com/office/officeart/2005/8/layout/orgChart1"/>
    <dgm:cxn modelId="{3289613A-F5AB-F84B-A52D-70D842F971D4}" srcId="{5B929A18-34C8-A449-801A-B3527E37C89E}" destId="{EDBEC272-D1EB-3E42-A7E7-405135185D19}" srcOrd="1" destOrd="0" parTransId="{26EC3C44-95CA-5F41-BC9A-BA0076C19B04}" sibTransId="{D9B1C3DF-DA4F-354B-9934-6A16715DD941}"/>
    <dgm:cxn modelId="{884F47F7-84AE-4D40-AA7B-C7696D3A6D2C}" type="presOf" srcId="{26EC3C44-95CA-5F41-BC9A-BA0076C19B04}" destId="{960E9E01-15E4-D94A-AA25-B7D99093044C}" srcOrd="0" destOrd="0" presId="urn:microsoft.com/office/officeart/2005/8/layout/orgChart1"/>
    <dgm:cxn modelId="{FA0DEFAE-186E-5E4D-B6B1-CDF9E04503EE}" type="presOf" srcId="{5B929A18-34C8-A449-801A-B3527E37C89E}" destId="{9C3711C1-0B85-AD48-8D67-17088B5B9968}" srcOrd="1" destOrd="0" presId="urn:microsoft.com/office/officeart/2005/8/layout/orgChart1"/>
    <dgm:cxn modelId="{229B6144-B14E-F648-8F45-D0C15243005C}" srcId="{BD8605B7-0BC5-7043-A538-073AE0C49CE7}" destId="{AB247D37-AC77-0540-89EB-45427FB87067}" srcOrd="1" destOrd="0" parTransId="{EFC589E7-F029-2E42-8D40-502C06CF1A80}" sibTransId="{AC00684B-72C2-3248-8048-D8E41D9AF596}"/>
    <dgm:cxn modelId="{B5D234EE-C74C-5444-8FAD-D3440EAE8511}" type="presOf" srcId="{788BC882-100D-FD47-B744-7FC000CFFFED}" destId="{BE24737A-4F1F-3E43-923E-98A26B981C05}" srcOrd="0" destOrd="0" presId="urn:microsoft.com/office/officeart/2005/8/layout/orgChart1"/>
    <dgm:cxn modelId="{BEF1D573-9C93-254F-85DC-D49D8F5B4C68}" srcId="{02449B45-53C1-AF49-AC6B-6FEAA0106E9A}" destId="{363E1DD5-232F-0349-A543-F0BC7979A3A8}" srcOrd="0" destOrd="0" parTransId="{788BC882-100D-FD47-B744-7FC000CFFFED}" sibTransId="{3343D619-22BA-8D4D-B573-285A35595319}"/>
    <dgm:cxn modelId="{E7185270-C418-D044-97D2-5371150EB71C}" type="presOf" srcId="{5A1014B8-BBD6-E041-A18D-5369BA44B953}" destId="{D681437D-EB81-AB43-89FB-8C1E3582B08B}" srcOrd="0" destOrd="0" presId="urn:microsoft.com/office/officeart/2005/8/layout/orgChart1"/>
    <dgm:cxn modelId="{0C1D50F8-BB28-B140-8E4E-1F09C4D457A7}" type="presOf" srcId="{354CF344-C21C-4241-AF97-0518BE5B4B9B}" destId="{A93A3BED-430B-5249-ACEA-07C8ACFDACD8}" srcOrd="0" destOrd="0" presId="urn:microsoft.com/office/officeart/2005/8/layout/orgChart1"/>
    <dgm:cxn modelId="{EB4B3ABA-3E8E-8345-96E9-DED87BB267E2}" srcId="{5B929A18-34C8-A449-801A-B3527E37C89E}" destId="{02449B45-53C1-AF49-AC6B-6FEAA0106E9A}" srcOrd="0" destOrd="0" parTransId="{0E0E44E0-C63E-D745-B912-FFF12E07A36D}" sibTransId="{023DB17E-4DFA-0341-9E5D-658C9F75F0E3}"/>
    <dgm:cxn modelId="{CF119D12-1655-AF42-A105-DBE5D7FA96AC}" type="presOf" srcId="{EDBEC272-D1EB-3E42-A7E7-405135185D19}" destId="{A8A526C5-2534-8141-BEB4-880FD7243494}" srcOrd="1" destOrd="0" presId="urn:microsoft.com/office/officeart/2005/8/layout/orgChart1"/>
    <dgm:cxn modelId="{13654E3E-7C73-4742-8680-75495E6A7D60}" type="presOf" srcId="{5B929A18-34C8-A449-801A-B3527E37C89E}" destId="{86E69E64-52EB-254D-81D7-A37DF74747FA}" srcOrd="0" destOrd="0" presId="urn:microsoft.com/office/officeart/2005/8/layout/orgChart1"/>
    <dgm:cxn modelId="{63DB49A2-C109-3741-A58B-FD5D7F4746EB}" type="presOf" srcId="{EDBEC272-D1EB-3E42-A7E7-405135185D19}" destId="{5AF74B6C-1664-A14D-9810-521FBA8D01C3}" srcOrd="0" destOrd="0" presId="urn:microsoft.com/office/officeart/2005/8/layout/orgChart1"/>
    <dgm:cxn modelId="{BE1D4DC1-7DA1-7646-95BA-F6FF78FB30A1}" type="presOf" srcId="{9B4328F8-AB0A-554D-AA82-CCB0C2787A34}" destId="{B1187E42-462A-574A-A79E-388C3477F410}" srcOrd="0" destOrd="0" presId="urn:microsoft.com/office/officeart/2005/8/layout/orgChart1"/>
    <dgm:cxn modelId="{195D1C93-14EA-C444-86DE-DC6C196655DA}" type="presOf" srcId="{CF37C267-5A03-1C4D-B8A4-7C2A97C641B6}" destId="{8E6CC382-B642-7749-BA0D-9244C0B6DFFB}" srcOrd="0" destOrd="0" presId="urn:microsoft.com/office/officeart/2005/8/layout/orgChart1"/>
    <dgm:cxn modelId="{3BB0D6BF-6F02-3741-94BF-AE6C17BE597B}" type="presOf" srcId="{E496B4B5-290E-3F48-8568-DDE26D30A61D}" destId="{F3D72317-81B1-7344-8465-9D3D1ECBF841}" srcOrd="0" destOrd="0" presId="urn:microsoft.com/office/officeart/2005/8/layout/orgChart1"/>
    <dgm:cxn modelId="{FDE92C8D-461D-4240-A529-15008D97E814}" type="presOf" srcId="{363E1DD5-232F-0349-A543-F0BC7979A3A8}" destId="{FC954E8F-4CCD-0F4C-800F-85EB0319EEC0}" srcOrd="0" destOrd="0" presId="urn:microsoft.com/office/officeart/2005/8/layout/orgChart1"/>
    <dgm:cxn modelId="{DD7352F1-8DE7-014C-A5EC-663A884189F3}" type="presOf" srcId="{B335DD88-B808-7345-B04F-9F4145513334}" destId="{C8585E27-FA4E-FE4E-AEBD-3CB373A60A8F}" srcOrd="0" destOrd="0" presId="urn:microsoft.com/office/officeart/2005/8/layout/orgChart1"/>
    <dgm:cxn modelId="{198FF70E-FCB0-BC4A-BD09-25F476E5D091}" type="presOf" srcId="{0E0E44E0-C63E-D745-B912-FFF12E07A36D}" destId="{3420F2C7-3111-6240-A451-DE671D8A82FA}" srcOrd="0" destOrd="0" presId="urn:microsoft.com/office/officeart/2005/8/layout/orgChart1"/>
    <dgm:cxn modelId="{9D7E6657-8E7D-0B48-8455-9FD251DFF03E}" type="presOf" srcId="{EFC589E7-F029-2E42-8D40-502C06CF1A80}" destId="{80E59B95-1A4F-4548-8E10-C854DBE0DD5B}" srcOrd="0" destOrd="0" presId="urn:microsoft.com/office/officeart/2005/8/layout/orgChart1"/>
    <dgm:cxn modelId="{11B6A020-759A-8C46-9970-9E08BE7C1F28}" type="presOf" srcId="{B335DD88-B808-7345-B04F-9F4145513334}" destId="{955E0B88-E45B-8F42-BD2D-9CBA38CD3378}" srcOrd="1" destOrd="0" presId="urn:microsoft.com/office/officeart/2005/8/layout/orgChart1"/>
    <dgm:cxn modelId="{E5C330A4-0869-AB49-9574-152FC26079F8}" type="presOf" srcId="{FE3B74AE-4EB0-A348-B0D0-DA474E4DD80E}" destId="{45258E98-1287-304B-9E5E-F2955A38B720}" srcOrd="0" destOrd="0" presId="urn:microsoft.com/office/officeart/2005/8/layout/orgChart1"/>
    <dgm:cxn modelId="{73AD2429-B0CF-0B46-B8A6-3C292CB72A01}" type="presOf" srcId="{BD8605B7-0BC5-7043-A538-073AE0C49CE7}" destId="{F53FC3C9-2F72-A34B-A6B8-F9736ABA9213}" srcOrd="0" destOrd="0" presId="urn:microsoft.com/office/officeart/2005/8/layout/orgChart1"/>
    <dgm:cxn modelId="{8D8264B8-236D-C943-94D3-22708047C6F9}" srcId="{EDBEC272-D1EB-3E42-A7E7-405135185D19}" destId="{856A6CE7-0ACD-EB4B-8CA2-B565EC0DDE9E}" srcOrd="0" destOrd="0" parTransId="{5A1014B8-BBD6-E041-A18D-5369BA44B953}" sibTransId="{FAE50DCF-DFBA-B841-9203-94FF655C621C}"/>
    <dgm:cxn modelId="{C4CA114E-D556-3341-A3CF-5FB3D4CEFF36}" type="presOf" srcId="{CFD32B8C-9ADC-7344-B900-1E928058552B}" destId="{69A87F20-698D-BE41-930D-6CCEDF85AF98}" srcOrd="0" destOrd="0" presId="urn:microsoft.com/office/officeart/2005/8/layout/orgChart1"/>
    <dgm:cxn modelId="{87944EFB-BEA5-D041-B206-87131783379D}" type="presOf" srcId="{17927077-0EAF-004B-846D-F8A7E865F9C2}" destId="{8B09CC69-520E-3D42-B5D6-1922680E3948}" srcOrd="0" destOrd="0" presId="urn:microsoft.com/office/officeart/2005/8/layout/orgChart1"/>
    <dgm:cxn modelId="{337C22DE-C41A-2449-BB9E-993C4927C665}" type="presOf" srcId="{02449B45-53C1-AF49-AC6B-6FEAA0106E9A}" destId="{10A1E885-C404-4A4E-9D44-ECB4EE73743B}" srcOrd="0" destOrd="0" presId="urn:microsoft.com/office/officeart/2005/8/layout/orgChart1"/>
    <dgm:cxn modelId="{A52E73F7-2E92-BA4D-868B-E858796AD801}" srcId="{006C3BB2-37D2-724F-BAD5-8CBA6EAB8AF7}" destId="{CFD32B8C-9ADC-7344-B900-1E928058552B}" srcOrd="0" destOrd="0" parTransId="{8551C58F-B82B-474F-8E6D-DA9DD9C1C0F7}" sibTransId="{BAF09AC2-449F-7247-AB6A-AFF8C5A39120}"/>
    <dgm:cxn modelId="{5599DBB0-7DA2-6043-B55E-E61FF5DE11DC}" type="presOf" srcId="{856A6CE7-0ACD-EB4B-8CA2-B565EC0DDE9E}" destId="{DC457C88-0A3C-6C4A-B51D-4EBC785DDEDD}" srcOrd="1" destOrd="0" presId="urn:microsoft.com/office/officeart/2005/8/layout/orgChart1"/>
    <dgm:cxn modelId="{7407FB73-CE28-C740-B8B1-919411914EEE}" type="presOf" srcId="{CFD32B8C-9ADC-7344-B900-1E928058552B}" destId="{5F72310D-D0A9-504E-8F27-CEF7C3791F30}" srcOrd="1" destOrd="0" presId="urn:microsoft.com/office/officeart/2005/8/layout/orgChart1"/>
    <dgm:cxn modelId="{D1877200-9618-1143-8DA9-92ED75359D03}" type="presOf" srcId="{BE6E7F6B-9E03-434E-B341-619166C3A47B}" destId="{6E24F8B0-78E1-F14D-A81C-DDB2E81D070E}" srcOrd="0" destOrd="0" presId="urn:microsoft.com/office/officeart/2005/8/layout/orgChart1"/>
    <dgm:cxn modelId="{363C5BEE-6F0D-A240-B58E-5C308B60E128}" srcId="{CFD32B8C-9ADC-7344-B900-1E928058552B}" destId="{BD8605B7-0BC5-7043-A538-073AE0C49CE7}" srcOrd="0" destOrd="0" parTransId="{CA6B272B-A725-694A-A7F8-32915D14CC73}" sibTransId="{F187D68B-8BF4-B141-B5CC-82D60C69C787}"/>
    <dgm:cxn modelId="{E5119B31-A3C6-B542-9A78-F2D648C8AA43}" type="presOf" srcId="{BE6E7F6B-9E03-434E-B341-619166C3A47B}" destId="{1D89BA30-3FCA-1241-AD0A-CF9564D6F99C}" srcOrd="1" destOrd="0" presId="urn:microsoft.com/office/officeart/2005/8/layout/orgChart1"/>
    <dgm:cxn modelId="{074B6AD0-55D1-1B42-B78B-221CE45A33CF}" type="presOf" srcId="{C657A244-58CB-9F49-B52C-10EC823A2C92}" destId="{91F5A0E7-B361-5249-8362-F54DA12944B0}" srcOrd="0" destOrd="0" presId="urn:microsoft.com/office/officeart/2005/8/layout/orgChart1"/>
    <dgm:cxn modelId="{EFB42953-9DDF-C243-AE39-60E3B3751A46}" srcId="{EDBEC272-D1EB-3E42-A7E7-405135185D19}" destId="{BE6E7F6B-9E03-434E-B341-619166C3A47B}" srcOrd="2" destOrd="0" parTransId="{354CF344-C21C-4241-AF97-0518BE5B4B9B}" sibTransId="{8A8A6B25-D434-D241-A1A3-9FCD4D16E5F0}"/>
    <dgm:cxn modelId="{FDEE7A99-5347-164D-BB8A-28EE164047A8}" type="presOf" srcId="{AB247D37-AC77-0540-89EB-45427FB87067}" destId="{6A3586FE-FE9C-C44D-BCF4-E67E44795CD3}" srcOrd="1" destOrd="0" presId="urn:microsoft.com/office/officeart/2005/8/layout/orgChart1"/>
    <dgm:cxn modelId="{8B4FE070-FBFE-5E44-A8D8-0B704C6D383A}" type="presOf" srcId="{17927077-0EAF-004B-846D-F8A7E865F9C2}" destId="{AC9763B2-3E15-A64D-AE8B-F22BD5703DD8}" srcOrd="1" destOrd="0" presId="urn:microsoft.com/office/officeart/2005/8/layout/orgChart1"/>
    <dgm:cxn modelId="{53534E10-2B49-5A41-858D-638BA08BD43B}" type="presOf" srcId="{BD8605B7-0BC5-7043-A538-073AE0C49CE7}" destId="{3DA52315-BDBF-F34B-8E95-4E7BAAEA6C0B}" srcOrd="1" destOrd="0" presId="urn:microsoft.com/office/officeart/2005/8/layout/orgChart1"/>
    <dgm:cxn modelId="{E73F193D-E5C7-A840-AF55-77FA2160B5AA}" srcId="{02449B45-53C1-AF49-AC6B-6FEAA0106E9A}" destId="{E496B4B5-290E-3F48-8568-DDE26D30A61D}" srcOrd="1" destOrd="0" parTransId="{FE3B74AE-4EB0-A348-B0D0-DA474E4DD80E}" sibTransId="{01C4D6D0-A9F2-CB4A-855E-70A6E20C174E}"/>
    <dgm:cxn modelId="{29AEF48D-9B53-5041-B48D-CD8CA29AAE4C}" type="presOf" srcId="{CA6B272B-A725-694A-A7F8-32915D14CC73}" destId="{477E77F9-B32E-8B46-A97E-C56E70819D39}" srcOrd="0" destOrd="0" presId="urn:microsoft.com/office/officeart/2005/8/layout/orgChart1"/>
    <dgm:cxn modelId="{F52D7105-B430-4841-8605-2E39C41F45A3}" type="presOf" srcId="{AB247D37-AC77-0540-89EB-45427FB87067}" destId="{B9742E9B-BE76-BF40-B087-2CFE744BB63C}" srcOrd="0" destOrd="0" presId="urn:microsoft.com/office/officeart/2005/8/layout/orgChart1"/>
    <dgm:cxn modelId="{65B39BDF-8EED-EC43-92C9-A3B2E0489B09}" type="presParOf" srcId="{C880FBAD-327D-8B4E-9217-AC79691D8365}" destId="{652DB849-53C6-0446-A983-E6185A74FD7C}" srcOrd="0" destOrd="0" presId="urn:microsoft.com/office/officeart/2005/8/layout/orgChart1"/>
    <dgm:cxn modelId="{8CA634DC-D939-6746-9103-69ABD7B0D1E4}" type="presParOf" srcId="{652DB849-53C6-0446-A983-E6185A74FD7C}" destId="{E8C82261-D575-4143-9C5A-989E96A56EDD}" srcOrd="0" destOrd="0" presId="urn:microsoft.com/office/officeart/2005/8/layout/orgChart1"/>
    <dgm:cxn modelId="{CEE25AA6-6E89-FA47-9044-C0276A310620}" type="presParOf" srcId="{E8C82261-D575-4143-9C5A-989E96A56EDD}" destId="{69A87F20-698D-BE41-930D-6CCEDF85AF98}" srcOrd="0" destOrd="0" presId="urn:microsoft.com/office/officeart/2005/8/layout/orgChart1"/>
    <dgm:cxn modelId="{8B3F5A68-82A5-454A-B609-1772E81F2386}" type="presParOf" srcId="{E8C82261-D575-4143-9C5A-989E96A56EDD}" destId="{5F72310D-D0A9-504E-8F27-CEF7C3791F30}" srcOrd="1" destOrd="0" presId="urn:microsoft.com/office/officeart/2005/8/layout/orgChart1"/>
    <dgm:cxn modelId="{C83A2BEB-A09E-4040-AD3E-2608D7AF115F}" type="presParOf" srcId="{652DB849-53C6-0446-A983-E6185A74FD7C}" destId="{6F2C703F-70F3-A844-8F73-B5988E12B73F}" srcOrd="1" destOrd="0" presId="urn:microsoft.com/office/officeart/2005/8/layout/orgChart1"/>
    <dgm:cxn modelId="{4358598C-20D1-4A4F-B8F1-E20475C42CA4}" type="presParOf" srcId="{6F2C703F-70F3-A844-8F73-B5988E12B73F}" destId="{477E77F9-B32E-8B46-A97E-C56E70819D39}" srcOrd="0" destOrd="0" presId="urn:microsoft.com/office/officeart/2005/8/layout/orgChart1"/>
    <dgm:cxn modelId="{E23E984B-758B-7840-B43B-544C4B02923B}" type="presParOf" srcId="{6F2C703F-70F3-A844-8F73-B5988E12B73F}" destId="{828D9340-465E-3C45-83B3-3F66E26EB5DE}" srcOrd="1" destOrd="0" presId="urn:microsoft.com/office/officeart/2005/8/layout/orgChart1"/>
    <dgm:cxn modelId="{B943AEB9-AB71-284F-8B15-7E373FF64AA2}" type="presParOf" srcId="{828D9340-465E-3C45-83B3-3F66E26EB5DE}" destId="{1F489059-654F-6744-A4A4-D1C4650B4C2A}" srcOrd="0" destOrd="0" presId="urn:microsoft.com/office/officeart/2005/8/layout/orgChart1"/>
    <dgm:cxn modelId="{B6A83B6A-8208-7D49-9742-B59F989F9F16}" type="presParOf" srcId="{1F489059-654F-6744-A4A4-D1C4650B4C2A}" destId="{F53FC3C9-2F72-A34B-A6B8-F9736ABA9213}" srcOrd="0" destOrd="0" presId="urn:microsoft.com/office/officeart/2005/8/layout/orgChart1"/>
    <dgm:cxn modelId="{22F01899-07DC-9049-8758-3200F06803C4}" type="presParOf" srcId="{1F489059-654F-6744-A4A4-D1C4650B4C2A}" destId="{3DA52315-BDBF-F34B-8E95-4E7BAAEA6C0B}" srcOrd="1" destOrd="0" presId="urn:microsoft.com/office/officeart/2005/8/layout/orgChart1"/>
    <dgm:cxn modelId="{3CC3187A-29F3-FA4A-98A0-2ADC3EBFE630}" type="presParOf" srcId="{828D9340-465E-3C45-83B3-3F66E26EB5DE}" destId="{8D193184-823A-ED4F-A810-A00757F5112C}" srcOrd="1" destOrd="0" presId="urn:microsoft.com/office/officeart/2005/8/layout/orgChart1"/>
    <dgm:cxn modelId="{2BCBA945-7209-A841-9BED-D0DFF7DABB25}" type="presParOf" srcId="{8D193184-823A-ED4F-A810-A00757F5112C}" destId="{B1187E42-462A-574A-A79E-388C3477F410}" srcOrd="0" destOrd="0" presId="urn:microsoft.com/office/officeart/2005/8/layout/orgChart1"/>
    <dgm:cxn modelId="{59D91F2A-E5B2-8641-8F05-3ABE98A907B7}" type="presParOf" srcId="{8D193184-823A-ED4F-A810-A00757F5112C}" destId="{3B36D042-F4A6-6741-BA3B-612D8BF2010F}" srcOrd="1" destOrd="0" presId="urn:microsoft.com/office/officeart/2005/8/layout/orgChart1"/>
    <dgm:cxn modelId="{0654CE6C-7CFA-F74F-B0BF-472250753A49}" type="presParOf" srcId="{3B36D042-F4A6-6741-BA3B-612D8BF2010F}" destId="{12DB2EB7-16CD-C543-B395-EB63043AB678}" srcOrd="0" destOrd="0" presId="urn:microsoft.com/office/officeart/2005/8/layout/orgChart1"/>
    <dgm:cxn modelId="{7EE826CB-6898-F246-87D9-BC6114FF4E00}" type="presParOf" srcId="{12DB2EB7-16CD-C543-B395-EB63043AB678}" destId="{C8585E27-FA4E-FE4E-AEBD-3CB373A60A8F}" srcOrd="0" destOrd="0" presId="urn:microsoft.com/office/officeart/2005/8/layout/orgChart1"/>
    <dgm:cxn modelId="{2C9D990A-25F3-714B-A36F-236404861F58}" type="presParOf" srcId="{12DB2EB7-16CD-C543-B395-EB63043AB678}" destId="{955E0B88-E45B-8F42-BD2D-9CBA38CD3378}" srcOrd="1" destOrd="0" presId="urn:microsoft.com/office/officeart/2005/8/layout/orgChart1"/>
    <dgm:cxn modelId="{581A5F6E-E236-5C42-9061-3A14069A28F6}" type="presParOf" srcId="{3B36D042-F4A6-6741-BA3B-612D8BF2010F}" destId="{B00D89CB-F966-8A48-A3CC-568D0CF8C62A}" srcOrd="1" destOrd="0" presId="urn:microsoft.com/office/officeart/2005/8/layout/orgChart1"/>
    <dgm:cxn modelId="{29D87BEC-4013-FC4A-AE38-A9946B638A6C}" type="presParOf" srcId="{3B36D042-F4A6-6741-BA3B-612D8BF2010F}" destId="{BB35DF58-1843-6A4F-8167-6F5D8C007D6C}" srcOrd="2" destOrd="0" presId="urn:microsoft.com/office/officeart/2005/8/layout/orgChart1"/>
    <dgm:cxn modelId="{20A7A38F-1C62-6F4B-82F1-F97E588BEE71}" type="presParOf" srcId="{8D193184-823A-ED4F-A810-A00757F5112C}" destId="{80E59B95-1A4F-4548-8E10-C854DBE0DD5B}" srcOrd="2" destOrd="0" presId="urn:microsoft.com/office/officeart/2005/8/layout/orgChart1"/>
    <dgm:cxn modelId="{7A1118AB-4E73-3447-831A-8BE97297D4D7}" type="presParOf" srcId="{8D193184-823A-ED4F-A810-A00757F5112C}" destId="{017E6910-E92C-614E-9007-A1DFE8096A5F}" srcOrd="3" destOrd="0" presId="urn:microsoft.com/office/officeart/2005/8/layout/orgChart1"/>
    <dgm:cxn modelId="{3F16AFFF-DDF3-A648-82BD-46DF8D32F12C}" type="presParOf" srcId="{017E6910-E92C-614E-9007-A1DFE8096A5F}" destId="{264F89B8-13BA-1C4C-969A-1BE710888448}" srcOrd="0" destOrd="0" presId="urn:microsoft.com/office/officeart/2005/8/layout/orgChart1"/>
    <dgm:cxn modelId="{E9C3F33A-D068-2645-BA55-6A3791F2A402}" type="presParOf" srcId="{264F89B8-13BA-1C4C-969A-1BE710888448}" destId="{B9742E9B-BE76-BF40-B087-2CFE744BB63C}" srcOrd="0" destOrd="0" presId="urn:microsoft.com/office/officeart/2005/8/layout/orgChart1"/>
    <dgm:cxn modelId="{14BBA7AD-C543-FB42-BF89-E2283C30D58F}" type="presParOf" srcId="{264F89B8-13BA-1C4C-969A-1BE710888448}" destId="{6A3586FE-FE9C-C44D-BCF4-E67E44795CD3}" srcOrd="1" destOrd="0" presId="urn:microsoft.com/office/officeart/2005/8/layout/orgChart1"/>
    <dgm:cxn modelId="{7F1A6AC5-CBB3-DD4A-8968-4E0F0924AC63}" type="presParOf" srcId="{017E6910-E92C-614E-9007-A1DFE8096A5F}" destId="{75FC80D8-09BC-DE44-8F84-AD179763C1ED}" srcOrd="1" destOrd="0" presId="urn:microsoft.com/office/officeart/2005/8/layout/orgChart1"/>
    <dgm:cxn modelId="{90AEA5B7-F2F4-4343-9150-EBCA16B178D8}" type="presParOf" srcId="{75FC80D8-09BC-DE44-8F84-AD179763C1ED}" destId="{8E6CC382-B642-7749-BA0D-9244C0B6DFFB}" srcOrd="0" destOrd="0" presId="urn:microsoft.com/office/officeart/2005/8/layout/orgChart1"/>
    <dgm:cxn modelId="{2E9FE558-6C25-BA4B-A96E-3889A9CD67D8}" type="presParOf" srcId="{75FC80D8-09BC-DE44-8F84-AD179763C1ED}" destId="{B3579A36-E1D3-6649-9866-AFB29D934B27}" srcOrd="1" destOrd="0" presId="urn:microsoft.com/office/officeart/2005/8/layout/orgChart1"/>
    <dgm:cxn modelId="{DF14FDDB-A014-3D4C-9CDD-C50AE28F7EFA}" type="presParOf" srcId="{B3579A36-E1D3-6649-9866-AFB29D934B27}" destId="{9E10B816-2963-1640-A720-2619DEDCED0C}" srcOrd="0" destOrd="0" presId="urn:microsoft.com/office/officeart/2005/8/layout/orgChart1"/>
    <dgm:cxn modelId="{6ACC5D6D-0805-C34A-AC75-AA4C470A4D59}" type="presParOf" srcId="{9E10B816-2963-1640-A720-2619DEDCED0C}" destId="{86E69E64-52EB-254D-81D7-A37DF74747FA}" srcOrd="0" destOrd="0" presId="urn:microsoft.com/office/officeart/2005/8/layout/orgChart1"/>
    <dgm:cxn modelId="{18F01C81-033D-C340-A958-8775170AF024}" type="presParOf" srcId="{9E10B816-2963-1640-A720-2619DEDCED0C}" destId="{9C3711C1-0B85-AD48-8D67-17088B5B9968}" srcOrd="1" destOrd="0" presId="urn:microsoft.com/office/officeart/2005/8/layout/orgChart1"/>
    <dgm:cxn modelId="{D975EAAC-D248-1649-B109-D519772595C4}" type="presParOf" srcId="{B3579A36-E1D3-6649-9866-AFB29D934B27}" destId="{37BBBFB1-CBCE-A64E-942F-9878CFEC425D}" srcOrd="1" destOrd="0" presId="urn:microsoft.com/office/officeart/2005/8/layout/orgChart1"/>
    <dgm:cxn modelId="{8FDD44E0-ACA5-E346-A4F8-BCC77EF25C85}" type="presParOf" srcId="{37BBBFB1-CBCE-A64E-942F-9878CFEC425D}" destId="{3420F2C7-3111-6240-A451-DE671D8A82FA}" srcOrd="0" destOrd="0" presId="urn:microsoft.com/office/officeart/2005/8/layout/orgChart1"/>
    <dgm:cxn modelId="{1238AA70-4DAC-104B-BD08-8AFD075F21EB}" type="presParOf" srcId="{37BBBFB1-CBCE-A64E-942F-9878CFEC425D}" destId="{2A0A08D7-3144-C244-BC01-97C019829C54}" srcOrd="1" destOrd="0" presId="urn:microsoft.com/office/officeart/2005/8/layout/orgChart1"/>
    <dgm:cxn modelId="{6BEC8CDB-CC21-BC47-B47D-6EBA8236C269}" type="presParOf" srcId="{2A0A08D7-3144-C244-BC01-97C019829C54}" destId="{B7178308-B988-7548-9789-36DCABDDA2A8}" srcOrd="0" destOrd="0" presId="urn:microsoft.com/office/officeart/2005/8/layout/orgChart1"/>
    <dgm:cxn modelId="{A32445F5-B57C-E04D-94C7-11F192D05349}" type="presParOf" srcId="{B7178308-B988-7548-9789-36DCABDDA2A8}" destId="{10A1E885-C404-4A4E-9D44-ECB4EE73743B}" srcOrd="0" destOrd="0" presId="urn:microsoft.com/office/officeart/2005/8/layout/orgChart1"/>
    <dgm:cxn modelId="{18BB6AEC-FB00-F24F-A562-1181DE2DFF74}" type="presParOf" srcId="{B7178308-B988-7548-9789-36DCABDDA2A8}" destId="{8CAA5C2A-CF7B-E54F-BE9C-908ED26F72DD}" srcOrd="1" destOrd="0" presId="urn:microsoft.com/office/officeart/2005/8/layout/orgChart1"/>
    <dgm:cxn modelId="{8B030BF6-D9CA-6744-86A0-F1056BAB237A}" type="presParOf" srcId="{2A0A08D7-3144-C244-BC01-97C019829C54}" destId="{A113822E-7C3A-084A-9DE7-8E75F22B0B9E}" srcOrd="1" destOrd="0" presId="urn:microsoft.com/office/officeart/2005/8/layout/orgChart1"/>
    <dgm:cxn modelId="{1BEBBD78-28FE-C04F-9B4D-435B3692B49B}" type="presParOf" srcId="{A113822E-7C3A-084A-9DE7-8E75F22B0B9E}" destId="{BE24737A-4F1F-3E43-923E-98A26B981C05}" srcOrd="0" destOrd="0" presId="urn:microsoft.com/office/officeart/2005/8/layout/orgChart1"/>
    <dgm:cxn modelId="{483005A2-4FC2-EA46-B17E-9544DFCF6B42}" type="presParOf" srcId="{A113822E-7C3A-084A-9DE7-8E75F22B0B9E}" destId="{5975CA82-A56E-5B4C-AE90-6409247C63A4}" srcOrd="1" destOrd="0" presId="urn:microsoft.com/office/officeart/2005/8/layout/orgChart1"/>
    <dgm:cxn modelId="{BA385BE2-6DD6-474B-BDDF-40A5D5D0F7AD}" type="presParOf" srcId="{5975CA82-A56E-5B4C-AE90-6409247C63A4}" destId="{B772688B-2616-974D-A4A6-34A508C1F96D}" srcOrd="0" destOrd="0" presId="urn:microsoft.com/office/officeart/2005/8/layout/orgChart1"/>
    <dgm:cxn modelId="{9C9CAD9C-F119-F548-8DA5-159AE37542B7}" type="presParOf" srcId="{B772688B-2616-974D-A4A6-34A508C1F96D}" destId="{FC954E8F-4CCD-0F4C-800F-85EB0319EEC0}" srcOrd="0" destOrd="0" presId="urn:microsoft.com/office/officeart/2005/8/layout/orgChart1"/>
    <dgm:cxn modelId="{37426AE3-5A71-F34C-A25B-5249D3507201}" type="presParOf" srcId="{B772688B-2616-974D-A4A6-34A508C1F96D}" destId="{E9AE38B5-41A8-3041-93FE-273A92AA1026}" srcOrd="1" destOrd="0" presId="urn:microsoft.com/office/officeart/2005/8/layout/orgChart1"/>
    <dgm:cxn modelId="{C8F20631-5E8C-A849-91F1-F4165DD5AC2F}" type="presParOf" srcId="{5975CA82-A56E-5B4C-AE90-6409247C63A4}" destId="{1E26B66F-52FA-E34F-A54F-447F825102F1}" srcOrd="1" destOrd="0" presId="urn:microsoft.com/office/officeart/2005/8/layout/orgChart1"/>
    <dgm:cxn modelId="{B39B01EE-7111-664E-AB70-49C1531C51D0}" type="presParOf" srcId="{5975CA82-A56E-5B4C-AE90-6409247C63A4}" destId="{02FBB63C-6D5C-9C48-879F-5D41D23BD3F8}" srcOrd="2" destOrd="0" presId="urn:microsoft.com/office/officeart/2005/8/layout/orgChart1"/>
    <dgm:cxn modelId="{B9FFFD0C-0621-FB4C-9038-E3BA04B5B339}" type="presParOf" srcId="{A113822E-7C3A-084A-9DE7-8E75F22B0B9E}" destId="{45258E98-1287-304B-9E5E-F2955A38B720}" srcOrd="2" destOrd="0" presId="urn:microsoft.com/office/officeart/2005/8/layout/orgChart1"/>
    <dgm:cxn modelId="{8F478CD1-BAF1-9D4B-911E-DFFFD439F65D}" type="presParOf" srcId="{A113822E-7C3A-084A-9DE7-8E75F22B0B9E}" destId="{357BF033-EB12-3140-A61A-D4873D031CC5}" srcOrd="3" destOrd="0" presId="urn:microsoft.com/office/officeart/2005/8/layout/orgChart1"/>
    <dgm:cxn modelId="{2CF81B23-0A1C-934E-A386-A80791CCE632}" type="presParOf" srcId="{357BF033-EB12-3140-A61A-D4873D031CC5}" destId="{671E9C61-83E0-9649-8B20-DF2A324BE64F}" srcOrd="0" destOrd="0" presId="urn:microsoft.com/office/officeart/2005/8/layout/orgChart1"/>
    <dgm:cxn modelId="{6E544C25-A4CB-584C-B7A0-63415AEAEE21}" type="presParOf" srcId="{671E9C61-83E0-9649-8B20-DF2A324BE64F}" destId="{F3D72317-81B1-7344-8465-9D3D1ECBF841}" srcOrd="0" destOrd="0" presId="urn:microsoft.com/office/officeart/2005/8/layout/orgChart1"/>
    <dgm:cxn modelId="{39DF0C1C-EB58-9D41-9808-E267F23E7F2A}" type="presParOf" srcId="{671E9C61-83E0-9649-8B20-DF2A324BE64F}" destId="{9FFB4177-1240-7F44-B4C7-F1C122DCDCFA}" srcOrd="1" destOrd="0" presId="urn:microsoft.com/office/officeart/2005/8/layout/orgChart1"/>
    <dgm:cxn modelId="{D458236D-C7B4-F54D-9BF6-10E5454BDC7C}" type="presParOf" srcId="{357BF033-EB12-3140-A61A-D4873D031CC5}" destId="{859D3AB0-63E5-194A-A504-3EA333E937E2}" srcOrd="1" destOrd="0" presId="urn:microsoft.com/office/officeart/2005/8/layout/orgChart1"/>
    <dgm:cxn modelId="{4F907644-10ED-4443-ACEF-EFE1CE697907}" type="presParOf" srcId="{357BF033-EB12-3140-A61A-D4873D031CC5}" destId="{804D4C9A-FDB9-2347-8297-40980D39FCBC}" srcOrd="2" destOrd="0" presId="urn:microsoft.com/office/officeart/2005/8/layout/orgChart1"/>
    <dgm:cxn modelId="{6DBD6DD4-EFDC-614E-8540-7EC2F0495AF2}" type="presParOf" srcId="{2A0A08D7-3144-C244-BC01-97C019829C54}" destId="{B0FAB799-5183-4D46-9CC5-1D84EA5D3BFA}" srcOrd="2" destOrd="0" presId="urn:microsoft.com/office/officeart/2005/8/layout/orgChart1"/>
    <dgm:cxn modelId="{1D024176-595D-1C40-B23F-A0295E554FC7}" type="presParOf" srcId="{37BBBFB1-CBCE-A64E-942F-9878CFEC425D}" destId="{960E9E01-15E4-D94A-AA25-B7D99093044C}" srcOrd="2" destOrd="0" presId="urn:microsoft.com/office/officeart/2005/8/layout/orgChart1"/>
    <dgm:cxn modelId="{5FF94B6A-4CD0-0243-BED3-EB2F281C0F72}" type="presParOf" srcId="{37BBBFB1-CBCE-A64E-942F-9878CFEC425D}" destId="{070F6436-44C8-6749-B940-35191E46CB47}" srcOrd="3" destOrd="0" presId="urn:microsoft.com/office/officeart/2005/8/layout/orgChart1"/>
    <dgm:cxn modelId="{C009104A-766F-8344-801D-089909B7B552}" type="presParOf" srcId="{070F6436-44C8-6749-B940-35191E46CB47}" destId="{56C49D80-0E1B-804A-BA9E-FBC623719C61}" srcOrd="0" destOrd="0" presId="urn:microsoft.com/office/officeart/2005/8/layout/orgChart1"/>
    <dgm:cxn modelId="{F851C60B-3764-BA41-8519-850B0E57C79B}" type="presParOf" srcId="{56C49D80-0E1B-804A-BA9E-FBC623719C61}" destId="{5AF74B6C-1664-A14D-9810-521FBA8D01C3}" srcOrd="0" destOrd="0" presId="urn:microsoft.com/office/officeart/2005/8/layout/orgChart1"/>
    <dgm:cxn modelId="{58DD420F-6CA6-D543-A965-FA03DDBCEC87}" type="presParOf" srcId="{56C49D80-0E1B-804A-BA9E-FBC623719C61}" destId="{A8A526C5-2534-8141-BEB4-880FD7243494}" srcOrd="1" destOrd="0" presId="urn:microsoft.com/office/officeart/2005/8/layout/orgChart1"/>
    <dgm:cxn modelId="{E04519CB-056F-454A-AF92-583425E69CC5}" type="presParOf" srcId="{070F6436-44C8-6749-B940-35191E46CB47}" destId="{8231D7A1-C966-0549-A298-D90620367A56}" srcOrd="1" destOrd="0" presId="urn:microsoft.com/office/officeart/2005/8/layout/orgChart1"/>
    <dgm:cxn modelId="{7BD0B579-8D44-C049-94DC-76E5F5C2B5CF}" type="presParOf" srcId="{8231D7A1-C966-0549-A298-D90620367A56}" destId="{D681437D-EB81-AB43-89FB-8C1E3582B08B}" srcOrd="0" destOrd="0" presId="urn:microsoft.com/office/officeart/2005/8/layout/orgChart1"/>
    <dgm:cxn modelId="{6B1A3391-91C8-384F-8024-09948DE3EB27}" type="presParOf" srcId="{8231D7A1-C966-0549-A298-D90620367A56}" destId="{D69F212C-3D59-124E-8949-695DBF1F5751}" srcOrd="1" destOrd="0" presId="urn:microsoft.com/office/officeart/2005/8/layout/orgChart1"/>
    <dgm:cxn modelId="{301B2043-F453-B947-AC94-2E1FC5E655A9}" type="presParOf" srcId="{D69F212C-3D59-124E-8949-695DBF1F5751}" destId="{E55D88AD-58C7-1948-A9B7-300AC4942218}" srcOrd="0" destOrd="0" presId="urn:microsoft.com/office/officeart/2005/8/layout/orgChart1"/>
    <dgm:cxn modelId="{01F5579D-5124-0E46-8AA9-D4583091A355}" type="presParOf" srcId="{E55D88AD-58C7-1948-A9B7-300AC4942218}" destId="{24E5AD06-3767-FC48-8B3E-43722561CAFA}" srcOrd="0" destOrd="0" presId="urn:microsoft.com/office/officeart/2005/8/layout/orgChart1"/>
    <dgm:cxn modelId="{67519288-5B31-1140-9CB5-D86EAC47C84D}" type="presParOf" srcId="{E55D88AD-58C7-1948-A9B7-300AC4942218}" destId="{DC457C88-0A3C-6C4A-B51D-4EBC785DDEDD}" srcOrd="1" destOrd="0" presId="urn:microsoft.com/office/officeart/2005/8/layout/orgChart1"/>
    <dgm:cxn modelId="{03B97130-6718-E04D-B161-C54090E877BF}" type="presParOf" srcId="{D69F212C-3D59-124E-8949-695DBF1F5751}" destId="{BE7FDBC8-A3D1-1048-A532-F89D41C0169E}" srcOrd="1" destOrd="0" presId="urn:microsoft.com/office/officeart/2005/8/layout/orgChart1"/>
    <dgm:cxn modelId="{D9CBF2CC-789A-A749-8611-8B946BE37ED6}" type="presParOf" srcId="{D69F212C-3D59-124E-8949-695DBF1F5751}" destId="{5CF9D5E4-EE29-714B-ACC3-24E8254ED2C2}" srcOrd="2" destOrd="0" presId="urn:microsoft.com/office/officeart/2005/8/layout/orgChart1"/>
    <dgm:cxn modelId="{EC0FFF97-CB83-8B42-B872-7CDAC1B620EF}" type="presParOf" srcId="{8231D7A1-C966-0549-A298-D90620367A56}" destId="{91F5A0E7-B361-5249-8362-F54DA12944B0}" srcOrd="2" destOrd="0" presId="urn:microsoft.com/office/officeart/2005/8/layout/orgChart1"/>
    <dgm:cxn modelId="{5E0D7DB4-1F4A-8547-8BA0-0AA421D26CA2}" type="presParOf" srcId="{8231D7A1-C966-0549-A298-D90620367A56}" destId="{C99FD499-8D1C-B24B-A313-0F26A16CA37D}" srcOrd="3" destOrd="0" presId="urn:microsoft.com/office/officeart/2005/8/layout/orgChart1"/>
    <dgm:cxn modelId="{4BC6CA70-B4C5-4243-BAD2-A931D46191BB}" type="presParOf" srcId="{C99FD499-8D1C-B24B-A313-0F26A16CA37D}" destId="{85737A18-6310-234D-9535-1B14AA977337}" srcOrd="0" destOrd="0" presId="urn:microsoft.com/office/officeart/2005/8/layout/orgChart1"/>
    <dgm:cxn modelId="{95217DF6-D9FF-E04B-A4F1-C3DE0DBDEBA3}" type="presParOf" srcId="{85737A18-6310-234D-9535-1B14AA977337}" destId="{8B09CC69-520E-3D42-B5D6-1922680E3948}" srcOrd="0" destOrd="0" presId="urn:microsoft.com/office/officeart/2005/8/layout/orgChart1"/>
    <dgm:cxn modelId="{8A810735-14A3-2046-AF6E-6F51C2928345}" type="presParOf" srcId="{85737A18-6310-234D-9535-1B14AA977337}" destId="{AC9763B2-3E15-A64D-AE8B-F22BD5703DD8}" srcOrd="1" destOrd="0" presId="urn:microsoft.com/office/officeart/2005/8/layout/orgChart1"/>
    <dgm:cxn modelId="{75158378-5811-954C-8436-2C840830CADC}" type="presParOf" srcId="{C99FD499-8D1C-B24B-A313-0F26A16CA37D}" destId="{A0A12683-86C5-404D-94E8-4F50A6D897A7}" srcOrd="1" destOrd="0" presId="urn:microsoft.com/office/officeart/2005/8/layout/orgChart1"/>
    <dgm:cxn modelId="{61A4BC02-8568-1445-81A7-EBA3B7437AE9}" type="presParOf" srcId="{C99FD499-8D1C-B24B-A313-0F26A16CA37D}" destId="{93721C23-446D-0B45-8B16-D8ECDFB5C98E}" srcOrd="2" destOrd="0" presId="urn:microsoft.com/office/officeart/2005/8/layout/orgChart1"/>
    <dgm:cxn modelId="{E727EFC1-D78A-4C4F-A995-A2A8ABBED14B}" type="presParOf" srcId="{8231D7A1-C966-0549-A298-D90620367A56}" destId="{A93A3BED-430B-5249-ACEA-07C8ACFDACD8}" srcOrd="4" destOrd="0" presId="urn:microsoft.com/office/officeart/2005/8/layout/orgChart1"/>
    <dgm:cxn modelId="{B0551E50-F1A3-C04C-8C2D-843766BCE839}" type="presParOf" srcId="{8231D7A1-C966-0549-A298-D90620367A56}" destId="{74CF6E43-85FD-A140-B568-5CC51ECA01E6}" srcOrd="5" destOrd="0" presId="urn:microsoft.com/office/officeart/2005/8/layout/orgChart1"/>
    <dgm:cxn modelId="{6663158D-27E1-6747-8DFE-78FA73FAB4DA}" type="presParOf" srcId="{74CF6E43-85FD-A140-B568-5CC51ECA01E6}" destId="{6689BD4C-EBF9-1944-B5CE-3F969E11F3F0}" srcOrd="0" destOrd="0" presId="urn:microsoft.com/office/officeart/2005/8/layout/orgChart1"/>
    <dgm:cxn modelId="{09050C85-3BC0-8D4C-861E-27FCB5D23D9D}" type="presParOf" srcId="{6689BD4C-EBF9-1944-B5CE-3F969E11F3F0}" destId="{6E24F8B0-78E1-F14D-A81C-DDB2E81D070E}" srcOrd="0" destOrd="0" presId="urn:microsoft.com/office/officeart/2005/8/layout/orgChart1"/>
    <dgm:cxn modelId="{D40B88F0-EAE5-8942-970A-C7D0EC874691}" type="presParOf" srcId="{6689BD4C-EBF9-1944-B5CE-3F969E11F3F0}" destId="{1D89BA30-3FCA-1241-AD0A-CF9564D6F99C}" srcOrd="1" destOrd="0" presId="urn:microsoft.com/office/officeart/2005/8/layout/orgChart1"/>
    <dgm:cxn modelId="{DBA927C4-31EB-2F44-AF75-3BCF2457F7C2}" type="presParOf" srcId="{74CF6E43-85FD-A140-B568-5CC51ECA01E6}" destId="{A02B85CE-9EBF-D64F-8311-4797D36E3464}" srcOrd="1" destOrd="0" presId="urn:microsoft.com/office/officeart/2005/8/layout/orgChart1"/>
    <dgm:cxn modelId="{51E2EF51-91EC-D143-8F39-69B0CB53B670}" type="presParOf" srcId="{74CF6E43-85FD-A140-B568-5CC51ECA01E6}" destId="{24F0C6D4-540A-7842-8256-4BBC312256B0}" srcOrd="2" destOrd="0" presId="urn:microsoft.com/office/officeart/2005/8/layout/orgChart1"/>
    <dgm:cxn modelId="{8692365C-4F96-A942-B976-77EB1A1655D9}" type="presParOf" srcId="{070F6436-44C8-6749-B940-35191E46CB47}" destId="{8E62AA41-C028-494B-B088-5F643C8BA678}" srcOrd="2" destOrd="0" presId="urn:microsoft.com/office/officeart/2005/8/layout/orgChart1"/>
    <dgm:cxn modelId="{E7BA7046-6415-2240-8A41-A79362285113}" type="presParOf" srcId="{B3579A36-E1D3-6649-9866-AFB29D934B27}" destId="{8D74C6CA-5B73-EB42-BB70-5BEEC72F774B}" srcOrd="2" destOrd="0" presId="urn:microsoft.com/office/officeart/2005/8/layout/orgChart1"/>
    <dgm:cxn modelId="{CFEDA75D-DD4C-6B4E-9E88-EC282FBE8C53}" type="presParOf" srcId="{017E6910-E92C-614E-9007-A1DFE8096A5F}" destId="{DBF19E38-3D62-1D41-AC8C-7C381D572C8E}" srcOrd="2" destOrd="0" presId="urn:microsoft.com/office/officeart/2005/8/layout/orgChart1"/>
    <dgm:cxn modelId="{CE89D77A-1CFB-5A46-851A-8D75F85CCAD3}" type="presParOf" srcId="{828D9340-465E-3C45-83B3-3F66E26EB5DE}" destId="{2D4F7E75-B475-2B4E-8FAF-435E26C258A3}" srcOrd="2" destOrd="0" presId="urn:microsoft.com/office/officeart/2005/8/layout/orgChart1"/>
    <dgm:cxn modelId="{8C37E398-4AEE-3945-847A-1D0E0366E5C6}" type="presParOf" srcId="{652DB849-53C6-0446-A983-E6185A74FD7C}" destId="{F7742376-1412-9146-92FC-FF00A981168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3A3BED-430B-5249-ACEA-07C8ACFDACD8}">
      <dsp:nvSpPr>
        <dsp:cNvPr id="0" name=""/>
        <dsp:cNvSpPr/>
      </dsp:nvSpPr>
      <dsp:spPr>
        <a:xfrm>
          <a:off x="5602654" y="3681976"/>
          <a:ext cx="392030" cy="1778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78703"/>
              </a:lnTo>
              <a:lnTo>
                <a:pt x="392030" y="17787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F5A0E7-B361-5249-8362-F54DA12944B0}">
      <dsp:nvSpPr>
        <dsp:cNvPr id="0" name=""/>
        <dsp:cNvSpPr/>
      </dsp:nvSpPr>
      <dsp:spPr>
        <a:xfrm>
          <a:off x="5602654" y="3681976"/>
          <a:ext cx="1256124" cy="11306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0633"/>
              </a:lnTo>
              <a:lnTo>
                <a:pt x="1256124" y="11306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81437D-EB81-AB43-89FB-8C1E3582B08B}">
      <dsp:nvSpPr>
        <dsp:cNvPr id="0" name=""/>
        <dsp:cNvSpPr/>
      </dsp:nvSpPr>
      <dsp:spPr>
        <a:xfrm>
          <a:off x="5602654" y="3681976"/>
          <a:ext cx="376535" cy="4272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264"/>
              </a:lnTo>
              <a:lnTo>
                <a:pt x="376535" y="4272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E9E01-15E4-D94A-AA25-B7D99093044C}">
      <dsp:nvSpPr>
        <dsp:cNvPr id="0" name=""/>
        <dsp:cNvSpPr/>
      </dsp:nvSpPr>
      <dsp:spPr>
        <a:xfrm>
          <a:off x="4520491" y="2908372"/>
          <a:ext cx="1685253" cy="221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5432"/>
              </a:lnTo>
              <a:lnTo>
                <a:pt x="1685253" y="105432"/>
              </a:lnTo>
              <a:lnTo>
                <a:pt x="1685253" y="221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58E98-1287-304B-9E5E-F2955A38B720}">
      <dsp:nvSpPr>
        <dsp:cNvPr id="0" name=""/>
        <dsp:cNvSpPr/>
      </dsp:nvSpPr>
      <dsp:spPr>
        <a:xfrm>
          <a:off x="2184530" y="3681976"/>
          <a:ext cx="185533" cy="515982"/>
        </a:xfrm>
        <a:custGeom>
          <a:avLst/>
          <a:gdLst/>
          <a:ahLst/>
          <a:cxnLst/>
          <a:rect l="0" t="0" r="0" b="0"/>
          <a:pathLst>
            <a:path>
              <a:moveTo>
                <a:pt x="185533" y="0"/>
              </a:moveTo>
              <a:lnTo>
                <a:pt x="185533" y="515982"/>
              </a:lnTo>
              <a:lnTo>
                <a:pt x="0" y="5159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24737A-4F1F-3E43-923E-98A26B981C05}">
      <dsp:nvSpPr>
        <dsp:cNvPr id="0" name=""/>
        <dsp:cNvSpPr/>
      </dsp:nvSpPr>
      <dsp:spPr>
        <a:xfrm>
          <a:off x="2370063" y="3681976"/>
          <a:ext cx="870297" cy="5159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982"/>
              </a:lnTo>
              <a:lnTo>
                <a:pt x="870297" y="51598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20F2C7-3111-6240-A451-DE671D8A82FA}">
      <dsp:nvSpPr>
        <dsp:cNvPr id="0" name=""/>
        <dsp:cNvSpPr/>
      </dsp:nvSpPr>
      <dsp:spPr>
        <a:xfrm>
          <a:off x="2921321" y="2908372"/>
          <a:ext cx="1599169" cy="221396"/>
        </a:xfrm>
        <a:custGeom>
          <a:avLst/>
          <a:gdLst/>
          <a:ahLst/>
          <a:cxnLst/>
          <a:rect l="0" t="0" r="0" b="0"/>
          <a:pathLst>
            <a:path>
              <a:moveTo>
                <a:pt x="1599169" y="0"/>
              </a:moveTo>
              <a:lnTo>
                <a:pt x="1599169" y="105432"/>
              </a:lnTo>
              <a:lnTo>
                <a:pt x="0" y="105432"/>
              </a:lnTo>
              <a:lnTo>
                <a:pt x="0" y="2213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6CC382-B642-7749-BA0D-9244C0B6DFFB}">
      <dsp:nvSpPr>
        <dsp:cNvPr id="0" name=""/>
        <dsp:cNvSpPr/>
      </dsp:nvSpPr>
      <dsp:spPr>
        <a:xfrm>
          <a:off x="4474771" y="2124238"/>
          <a:ext cx="91440" cy="2319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9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E59B95-1A4F-4548-8E10-C854DBE0DD5B}">
      <dsp:nvSpPr>
        <dsp:cNvPr id="0" name=""/>
        <dsp:cNvSpPr/>
      </dsp:nvSpPr>
      <dsp:spPr>
        <a:xfrm>
          <a:off x="3852320" y="1340104"/>
          <a:ext cx="668170" cy="231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5963"/>
              </a:lnTo>
              <a:lnTo>
                <a:pt x="668170" y="115963"/>
              </a:lnTo>
              <a:lnTo>
                <a:pt x="668170" y="2319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187E42-462A-574A-A79E-388C3477F410}">
      <dsp:nvSpPr>
        <dsp:cNvPr id="0" name=""/>
        <dsp:cNvSpPr/>
      </dsp:nvSpPr>
      <dsp:spPr>
        <a:xfrm>
          <a:off x="2990623" y="1340104"/>
          <a:ext cx="861697" cy="231927"/>
        </a:xfrm>
        <a:custGeom>
          <a:avLst/>
          <a:gdLst/>
          <a:ahLst/>
          <a:cxnLst/>
          <a:rect l="0" t="0" r="0" b="0"/>
          <a:pathLst>
            <a:path>
              <a:moveTo>
                <a:pt x="861697" y="0"/>
              </a:moveTo>
              <a:lnTo>
                <a:pt x="861697" y="115963"/>
              </a:lnTo>
              <a:lnTo>
                <a:pt x="0" y="115963"/>
              </a:lnTo>
              <a:lnTo>
                <a:pt x="0" y="2319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7E77F9-B32E-8B46-A97E-C56E70819D39}">
      <dsp:nvSpPr>
        <dsp:cNvPr id="0" name=""/>
        <dsp:cNvSpPr/>
      </dsp:nvSpPr>
      <dsp:spPr>
        <a:xfrm>
          <a:off x="3806600" y="555969"/>
          <a:ext cx="91440" cy="2319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19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87F20-698D-BE41-930D-6CCEDF85AF98}">
      <dsp:nvSpPr>
        <dsp:cNvPr id="0" name=""/>
        <dsp:cNvSpPr/>
      </dsp:nvSpPr>
      <dsp:spPr>
        <a:xfrm>
          <a:off x="3042138" y="3762"/>
          <a:ext cx="1620363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Antal</a:t>
          </a:r>
          <a:r>
            <a:rPr lang="en-US" sz="1100" kern="1200" dirty="0"/>
            <a:t> </a:t>
          </a:r>
          <a:r>
            <a:rPr lang="en-US" sz="1100" kern="1200" dirty="0" err="1"/>
            <a:t>listade</a:t>
          </a:r>
          <a:r>
            <a:rPr lang="en-US" sz="1100" kern="1200" dirty="0"/>
            <a:t> </a:t>
          </a:r>
          <a:r>
            <a:rPr lang="en-US" sz="1100" kern="1200" dirty="0" err="1"/>
            <a:t>på</a:t>
          </a:r>
          <a:r>
            <a:rPr lang="en-US" sz="1100" kern="1200" dirty="0"/>
            <a:t>  </a:t>
          </a:r>
          <a:r>
            <a:rPr lang="en-US" sz="1100" kern="1200" dirty="0" smtClean="0"/>
            <a:t/>
          </a:r>
          <a:br>
            <a:rPr lang="en-US" sz="1100" kern="1200" dirty="0" smtClean="0"/>
          </a:br>
          <a:r>
            <a:rPr lang="en-US" sz="1100" kern="1200" dirty="0" err="1" smtClean="0"/>
            <a:t>Tranebergs</a:t>
          </a:r>
          <a:r>
            <a:rPr lang="en-US" sz="1100" kern="1200" dirty="0" smtClean="0"/>
            <a:t> </a:t>
          </a:r>
          <a:r>
            <a:rPr lang="en-US" sz="1100" kern="1200" dirty="0"/>
            <a:t>VC 2013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20 866</a:t>
          </a:r>
        </a:p>
      </dsp:txBody>
      <dsp:txXfrm>
        <a:off x="3042138" y="3762"/>
        <a:ext cx="1620363" cy="552207"/>
      </dsp:txXfrm>
    </dsp:sp>
    <dsp:sp modelId="{F53FC3C9-2F72-A34B-A6B8-F9736ABA9213}">
      <dsp:nvSpPr>
        <dsp:cNvPr id="0" name=""/>
        <dsp:cNvSpPr/>
      </dsp:nvSpPr>
      <dsp:spPr>
        <a:xfrm>
          <a:off x="3042138" y="787896"/>
          <a:ext cx="1620363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Patienter</a:t>
          </a:r>
          <a:r>
            <a:rPr lang="en-US" sz="1100" kern="1200" dirty="0"/>
            <a:t> med FF </a:t>
          </a:r>
          <a:r>
            <a:rPr lang="en-US" sz="1100" kern="1200" dirty="0" smtClean="0"/>
            <a:t/>
          </a:r>
          <a:br>
            <a:rPr lang="en-US" sz="1100" kern="1200" dirty="0" smtClean="0"/>
          </a:br>
          <a:r>
            <a:rPr lang="en-US" sz="1100" kern="1200" dirty="0" err="1" smtClean="0"/>
            <a:t>enligt</a:t>
          </a:r>
          <a:r>
            <a:rPr lang="en-US" sz="1100" kern="1200" dirty="0" smtClean="0"/>
            <a:t> </a:t>
          </a:r>
          <a:r>
            <a:rPr lang="en-US" sz="1100" kern="1200" dirty="0"/>
            <a:t>MEDRAVE 4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357</a:t>
          </a:r>
        </a:p>
      </dsp:txBody>
      <dsp:txXfrm>
        <a:off x="3042138" y="787896"/>
        <a:ext cx="1620363" cy="552207"/>
      </dsp:txXfrm>
    </dsp:sp>
    <dsp:sp modelId="{C8585E27-FA4E-FE4E-AEBD-3CB373A60A8F}">
      <dsp:nvSpPr>
        <dsp:cNvPr id="0" name=""/>
        <dsp:cNvSpPr/>
      </dsp:nvSpPr>
      <dsp:spPr>
        <a:xfrm>
          <a:off x="2438415" y="1572031"/>
          <a:ext cx="110441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Exkluderade</a:t>
          </a:r>
          <a:r>
            <a:rPr lang="en-US" sz="1100" kern="1200" dirty="0"/>
            <a:t>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13</a:t>
          </a:r>
        </a:p>
      </dsp:txBody>
      <dsp:txXfrm>
        <a:off x="2438415" y="1572031"/>
        <a:ext cx="1104414" cy="552207"/>
      </dsp:txXfrm>
    </dsp:sp>
    <dsp:sp modelId="{B9742E9B-BE76-BF40-B087-2CFE744BB63C}">
      <dsp:nvSpPr>
        <dsp:cNvPr id="0" name=""/>
        <dsp:cNvSpPr/>
      </dsp:nvSpPr>
      <dsp:spPr>
        <a:xfrm>
          <a:off x="3774757" y="1572031"/>
          <a:ext cx="1491467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Antal patienter med FF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n = 344</a:t>
          </a:r>
        </a:p>
      </dsp:txBody>
      <dsp:txXfrm>
        <a:off x="3774757" y="1572031"/>
        <a:ext cx="1491467" cy="552207"/>
      </dsp:txXfrm>
    </dsp:sp>
    <dsp:sp modelId="{86E69E64-52EB-254D-81D7-A37DF74747FA}">
      <dsp:nvSpPr>
        <dsp:cNvPr id="0" name=""/>
        <dsp:cNvSpPr/>
      </dsp:nvSpPr>
      <dsp:spPr>
        <a:xfrm>
          <a:off x="3968283" y="2356165"/>
          <a:ext cx="110441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Ålder och kön</a:t>
          </a:r>
        </a:p>
      </dsp:txBody>
      <dsp:txXfrm>
        <a:off x="3968283" y="2356165"/>
        <a:ext cx="1104414" cy="552207"/>
      </dsp:txXfrm>
    </dsp:sp>
    <dsp:sp modelId="{10A1E885-C404-4A4E-9D44-ECB4EE73743B}">
      <dsp:nvSpPr>
        <dsp:cNvPr id="0" name=""/>
        <dsp:cNvSpPr/>
      </dsp:nvSpPr>
      <dsp:spPr>
        <a:xfrm>
          <a:off x="2232249" y="3129768"/>
          <a:ext cx="1378143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Patienter</a:t>
          </a:r>
          <a:r>
            <a:rPr lang="en-US" sz="1100" kern="1200" dirty="0"/>
            <a:t> med AK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285</a:t>
          </a:r>
        </a:p>
      </dsp:txBody>
      <dsp:txXfrm>
        <a:off x="2232249" y="3129768"/>
        <a:ext cx="1378143" cy="552207"/>
      </dsp:txXfrm>
    </dsp:sp>
    <dsp:sp modelId="{FC954E8F-4CCD-0F4C-800F-85EB0319EEC0}">
      <dsp:nvSpPr>
        <dsp:cNvPr id="0" name=""/>
        <dsp:cNvSpPr/>
      </dsp:nvSpPr>
      <dsp:spPr>
        <a:xfrm>
          <a:off x="3240361" y="3921854"/>
          <a:ext cx="110441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Waran</a:t>
          </a:r>
          <a:r>
            <a:rPr lang="en-US" sz="1100" kern="1200" dirty="0"/>
            <a:t>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270</a:t>
          </a:r>
        </a:p>
      </dsp:txBody>
      <dsp:txXfrm>
        <a:off x="3240361" y="3921854"/>
        <a:ext cx="1104414" cy="552207"/>
      </dsp:txXfrm>
    </dsp:sp>
    <dsp:sp modelId="{F3D72317-81B1-7344-8465-9D3D1ECBF841}">
      <dsp:nvSpPr>
        <dsp:cNvPr id="0" name=""/>
        <dsp:cNvSpPr/>
      </dsp:nvSpPr>
      <dsp:spPr>
        <a:xfrm>
          <a:off x="1080116" y="3921854"/>
          <a:ext cx="110441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NOAK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15</a:t>
          </a:r>
        </a:p>
      </dsp:txBody>
      <dsp:txXfrm>
        <a:off x="1080116" y="3921854"/>
        <a:ext cx="1104414" cy="552207"/>
      </dsp:txXfrm>
    </dsp:sp>
    <dsp:sp modelId="{5AF74B6C-1664-A14D-9810-521FBA8D01C3}">
      <dsp:nvSpPr>
        <dsp:cNvPr id="0" name=""/>
        <dsp:cNvSpPr/>
      </dsp:nvSpPr>
      <dsp:spPr>
        <a:xfrm>
          <a:off x="5451882" y="3129768"/>
          <a:ext cx="150772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Patienter</a:t>
          </a:r>
          <a:r>
            <a:rPr lang="en-US" sz="1100" kern="1200" dirty="0"/>
            <a:t> </a:t>
          </a:r>
          <a:r>
            <a:rPr lang="en-US" sz="1100" kern="1200" dirty="0" err="1"/>
            <a:t>utan</a:t>
          </a:r>
          <a:r>
            <a:rPr lang="en-US" sz="1100" kern="1200" dirty="0"/>
            <a:t> AK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n = 59</a:t>
          </a:r>
        </a:p>
      </dsp:txBody>
      <dsp:txXfrm>
        <a:off x="5451882" y="3129768"/>
        <a:ext cx="1507724" cy="552207"/>
      </dsp:txXfrm>
    </dsp:sp>
    <dsp:sp modelId="{24E5AD06-3767-FC48-8B3E-43722561CAFA}">
      <dsp:nvSpPr>
        <dsp:cNvPr id="0" name=""/>
        <dsp:cNvSpPr/>
      </dsp:nvSpPr>
      <dsp:spPr>
        <a:xfrm>
          <a:off x="5979190" y="3833137"/>
          <a:ext cx="1482819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Annan </a:t>
          </a:r>
          <a:r>
            <a:rPr lang="en-US" sz="1100" kern="1200" dirty="0" err="1" smtClean="0"/>
            <a:t>behandling</a:t>
          </a:r>
          <a:endParaRPr lang="en-US" sz="1100" kern="1200" dirty="0"/>
        </a:p>
      </dsp:txBody>
      <dsp:txXfrm>
        <a:off x="5979190" y="3833137"/>
        <a:ext cx="1482819" cy="552207"/>
      </dsp:txXfrm>
    </dsp:sp>
    <dsp:sp modelId="{8B09CC69-520E-3D42-B5D6-1922680E3948}">
      <dsp:nvSpPr>
        <dsp:cNvPr id="0" name=""/>
        <dsp:cNvSpPr/>
      </dsp:nvSpPr>
      <dsp:spPr>
        <a:xfrm>
          <a:off x="6858779" y="4536505"/>
          <a:ext cx="167167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Orsak</a:t>
          </a:r>
          <a:r>
            <a:rPr lang="en-US" sz="1100" kern="1200" dirty="0"/>
            <a:t> </a:t>
          </a:r>
          <a:r>
            <a:rPr lang="en-US" sz="1100" kern="1200" dirty="0" err="1"/>
            <a:t>angivet</a:t>
          </a:r>
          <a:r>
            <a:rPr lang="en-US" sz="1100" kern="1200" dirty="0"/>
            <a:t> till </a:t>
          </a:r>
          <a:r>
            <a:rPr lang="en-US" sz="1100" kern="1200" dirty="0" err="1"/>
            <a:t>varför</a:t>
          </a:r>
          <a:r>
            <a:rPr lang="en-US" sz="1100" kern="1200" dirty="0"/>
            <a:t> </a:t>
          </a:r>
          <a:endParaRPr lang="en-US" sz="1100" kern="1200" dirty="0" smtClean="0"/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smtClean="0"/>
            <a:t>man </a:t>
          </a:r>
          <a:r>
            <a:rPr lang="en-US" sz="1100" kern="1200" dirty="0" err="1"/>
            <a:t>ej</a:t>
          </a:r>
          <a:r>
            <a:rPr lang="en-US" sz="1100" kern="1200" dirty="0"/>
            <a:t> </a:t>
          </a:r>
          <a:r>
            <a:rPr lang="en-US" sz="1100" kern="1200" dirty="0" err="1"/>
            <a:t>satt</a:t>
          </a:r>
          <a:r>
            <a:rPr lang="en-US" sz="1100" kern="1200" dirty="0"/>
            <a:t> in AK?</a:t>
          </a:r>
        </a:p>
      </dsp:txBody>
      <dsp:txXfrm>
        <a:off x="6858779" y="4536505"/>
        <a:ext cx="1671674" cy="552207"/>
      </dsp:txXfrm>
    </dsp:sp>
    <dsp:sp modelId="{6E24F8B0-78E1-F14D-A81C-DDB2E81D070E}">
      <dsp:nvSpPr>
        <dsp:cNvPr id="0" name=""/>
        <dsp:cNvSpPr/>
      </dsp:nvSpPr>
      <dsp:spPr>
        <a:xfrm>
          <a:off x="5994685" y="5184576"/>
          <a:ext cx="1104414" cy="5522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brightRoom" dir="tl">
            <a:rot lat="0" lon="0" rev="1800000"/>
          </a:lightRig>
        </a:scene3d>
        <a:sp3d contourW="10160" prstMaterial="dkEdge">
          <a:bevelT w="38100" h="50800" prst="angle"/>
          <a:contourClr>
            <a:schemeClr val="accent1">
              <a:hueOff val="0"/>
              <a:satOff val="0"/>
              <a:lumOff val="0"/>
              <a:alphaOff val="0"/>
              <a:shade val="4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100" kern="1200" dirty="0" err="1"/>
            <a:t>Är</a:t>
          </a:r>
          <a:r>
            <a:rPr lang="da-DK" sz="1100" kern="1200" dirty="0"/>
            <a:t> CHADS</a:t>
          </a:r>
          <a:r>
            <a:rPr lang="da-DK" sz="1100" kern="1200" baseline="-25000" dirty="0"/>
            <a:t>2</a:t>
          </a:r>
          <a:r>
            <a:rPr lang="da-DK" sz="1100" kern="1200" dirty="0"/>
            <a:t>/</a:t>
          </a:r>
          <a:br>
            <a:rPr lang="da-DK" sz="1100" kern="1200" dirty="0"/>
          </a:br>
          <a:r>
            <a:rPr lang="da-DK" sz="1100" kern="1200" dirty="0"/>
            <a:t>CHA</a:t>
          </a:r>
          <a:r>
            <a:rPr lang="da-DK" sz="1100" kern="1200" baseline="-25000" dirty="0"/>
            <a:t>2</a:t>
          </a:r>
          <a:r>
            <a:rPr lang="da-DK" sz="1100" kern="1200" dirty="0"/>
            <a:t>DS</a:t>
          </a:r>
          <a:r>
            <a:rPr lang="da-DK" sz="1100" kern="1200" baseline="-25000" dirty="0"/>
            <a:t>2</a:t>
          </a:r>
          <a:r>
            <a:rPr lang="da-DK" sz="1100" kern="1200" dirty="0"/>
            <a:t>-VASc </a:t>
          </a:r>
          <a:br>
            <a:rPr lang="da-DK" sz="1100" kern="1200" dirty="0"/>
          </a:br>
          <a:r>
            <a:rPr lang="da-DK" sz="1100" kern="1200" dirty="0"/>
            <a:t>angivet?</a:t>
          </a:r>
          <a:endParaRPr lang="en-US" sz="1100" kern="1200" dirty="0"/>
        </a:p>
      </dsp:txBody>
      <dsp:txXfrm>
        <a:off x="5994685" y="5184576"/>
        <a:ext cx="1104414" cy="552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sv-SE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Click to edit Master text styles</a:t>
            </a:r>
          </a:p>
          <a:p>
            <a:pPr lvl="1"/>
            <a:r>
              <a:rPr lang="sv-SE" smtClean="0"/>
              <a:t>Second level</a:t>
            </a:r>
          </a:p>
          <a:p>
            <a:pPr lvl="2"/>
            <a:r>
              <a:rPr lang="sv-SE" smtClean="0"/>
              <a:t>Third level</a:t>
            </a:r>
          </a:p>
          <a:p>
            <a:pPr lvl="3"/>
            <a:r>
              <a:rPr lang="sv-SE" smtClean="0"/>
              <a:t>Fourth level</a:t>
            </a:r>
          </a:p>
          <a:p>
            <a:pPr lvl="4"/>
            <a:r>
              <a:rPr lang="sv-SE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2FABF41-1872-4566-8270-2B362E4B7A66}" type="slidenum">
              <a:rPr lang="sv-SE" smtClean="0"/>
              <a:t>‹#›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086891E-4098-41E6-A154-C5FF0D9507F5}" type="datetimeFigureOut">
              <a:rPr lang="sv-SE" smtClean="0"/>
              <a:t>2015-09-01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80728"/>
            <a:ext cx="7772400" cy="1143000"/>
          </a:xfrm>
        </p:spPr>
        <p:txBody>
          <a:bodyPr>
            <a:noAutofit/>
          </a:bodyPr>
          <a:lstStyle/>
          <a:p>
            <a:r>
              <a:rPr lang="sv-SE" sz="2400" b="1" dirty="0" smtClean="0"/>
              <a:t>Underbehandlas patienter, med förmaksflimmer och indikation </a:t>
            </a:r>
            <a:r>
              <a:rPr lang="sv-SE" sz="2400" b="1" dirty="0"/>
              <a:t>för </a:t>
            </a:r>
            <a:r>
              <a:rPr lang="sv-SE" sz="2400" b="1" dirty="0" err="1"/>
              <a:t>antikoagulantia</a:t>
            </a:r>
            <a:r>
              <a:rPr lang="sv-SE" sz="2400" b="1" dirty="0"/>
              <a:t> </a:t>
            </a:r>
            <a:r>
              <a:rPr lang="sv-SE" sz="2400" b="1" dirty="0" smtClean="0"/>
              <a:t>enligt </a:t>
            </a:r>
            <a:r>
              <a:rPr lang="sv-SE" sz="2400" b="1" dirty="0"/>
              <a:t>CHA2DS2-VASc, </a:t>
            </a:r>
            <a:r>
              <a:rPr lang="sv-SE" sz="2400" b="1" dirty="0" smtClean="0"/>
              <a:t/>
            </a:r>
            <a:br>
              <a:rPr lang="sv-SE" sz="2400" b="1" dirty="0" smtClean="0"/>
            </a:br>
            <a:r>
              <a:rPr lang="sv-SE" sz="2400" b="1" dirty="0" smtClean="0"/>
              <a:t>på </a:t>
            </a:r>
            <a:r>
              <a:rPr lang="sv-SE" sz="2400" b="1" dirty="0"/>
              <a:t>Tranebergs vårdcentral? </a:t>
            </a:r>
            <a:endParaRPr lang="sv-SE" altLang="sv-SE" sz="240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636912"/>
            <a:ext cx="7772400" cy="13338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altLang="sv-SE" sz="2000" dirty="0" smtClean="0">
                <a:solidFill>
                  <a:schemeClr val="tx1"/>
                </a:solidFill>
              </a:rPr>
              <a:t>Åsa Hartzell, ST-</a:t>
            </a:r>
            <a:r>
              <a:rPr lang="en-US" altLang="sv-SE" sz="2000" dirty="0" err="1" smtClean="0">
                <a:solidFill>
                  <a:schemeClr val="tx1"/>
                </a:solidFill>
              </a:rPr>
              <a:t>läkare</a:t>
            </a:r>
            <a:endParaRPr lang="en-US" altLang="sv-SE" sz="2000" dirty="0">
              <a:solidFill>
                <a:schemeClr val="tx1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sv-SE" sz="2000" dirty="0" err="1" smtClean="0">
                <a:solidFill>
                  <a:schemeClr val="tx1"/>
                </a:solidFill>
              </a:rPr>
              <a:t>Tranebergs</a:t>
            </a:r>
            <a:r>
              <a:rPr lang="en-US" altLang="sv-SE" sz="2000" dirty="0" smtClean="0">
                <a:solidFill>
                  <a:schemeClr val="tx1"/>
                </a:solidFill>
              </a:rPr>
              <a:t> </a:t>
            </a:r>
            <a:r>
              <a:rPr lang="en-US" altLang="sv-SE" sz="2000" dirty="0" err="1" smtClean="0">
                <a:solidFill>
                  <a:schemeClr val="tx1"/>
                </a:solidFill>
              </a:rPr>
              <a:t>vårdcentral</a:t>
            </a:r>
            <a:endParaRPr lang="en-US" altLang="sv-SE" sz="2000" dirty="0" smtClean="0">
              <a:solidFill>
                <a:schemeClr val="tx1"/>
              </a:solidFill>
            </a:endParaRPr>
          </a:p>
        </p:txBody>
      </p:sp>
      <p:sp>
        <p:nvSpPr>
          <p:cNvPr id="3076" name="Rectangle 3"/>
          <p:cNvSpPr txBox="1">
            <a:spLocks noChangeArrowheads="1"/>
          </p:cNvSpPr>
          <p:nvPr/>
        </p:nvSpPr>
        <p:spPr bwMode="auto">
          <a:xfrm>
            <a:off x="467544" y="4357688"/>
            <a:ext cx="7488832" cy="216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chemeClr val="accent1"/>
              </a:buClr>
              <a:defRPr/>
            </a:pPr>
            <a:r>
              <a:rPr lang="en-US" sz="1400" i="1" dirty="0" err="1" smtClean="0">
                <a:latin typeface="Calibri"/>
                <a:cs typeface="Calibri"/>
              </a:rPr>
              <a:t>Vetenskapliga</a:t>
            </a:r>
            <a:r>
              <a:rPr lang="en-US" sz="1400" i="1" dirty="0" smtClean="0">
                <a:latin typeface="Calibri"/>
                <a:cs typeface="Calibri"/>
              </a:rPr>
              <a:t> </a:t>
            </a:r>
            <a:r>
              <a:rPr lang="en-US" sz="1400" i="1" dirty="0" err="1" smtClean="0">
                <a:latin typeface="Calibri"/>
                <a:cs typeface="Calibri"/>
              </a:rPr>
              <a:t>handledare</a:t>
            </a:r>
            <a:endParaRPr lang="en-US" sz="1400" i="1" dirty="0" smtClean="0">
              <a:latin typeface="Calibri"/>
              <a:cs typeface="Calibri"/>
            </a:endParaRPr>
          </a:p>
          <a:p>
            <a:pPr algn="ctr">
              <a:spcBef>
                <a:spcPct val="20000"/>
              </a:spcBef>
              <a:buClr>
                <a:schemeClr val="accent1"/>
              </a:buClr>
              <a:defRPr/>
            </a:pPr>
            <a:r>
              <a:rPr lang="en-US" sz="1400" i="1" dirty="0" smtClean="0">
                <a:latin typeface="Calibri"/>
                <a:cs typeface="Calibri"/>
              </a:rPr>
              <a:t>Lars </a:t>
            </a:r>
            <a:r>
              <a:rPr lang="en-US" sz="1400" i="1" dirty="0" err="1" smtClean="0">
                <a:latin typeface="Calibri"/>
                <a:cs typeface="Calibri"/>
              </a:rPr>
              <a:t>Agréus</a:t>
            </a:r>
            <a:r>
              <a:rPr lang="en-US" sz="1400" i="1" dirty="0" smtClean="0">
                <a:latin typeface="Calibri"/>
                <a:cs typeface="Calibri"/>
              </a:rPr>
              <a:t>, prof MD, Spec. </a:t>
            </a:r>
            <a:r>
              <a:rPr lang="en-US" sz="1400" i="1" dirty="0" err="1">
                <a:latin typeface="Calibri"/>
                <a:cs typeface="Calibri"/>
              </a:rPr>
              <a:t>i</a:t>
            </a:r>
            <a:r>
              <a:rPr lang="en-US" sz="1400" i="1" dirty="0">
                <a:latin typeface="Calibri"/>
                <a:cs typeface="Calibri"/>
              </a:rPr>
              <a:t> </a:t>
            </a:r>
            <a:r>
              <a:rPr lang="en-US" sz="1400" i="1" dirty="0" err="1" smtClean="0">
                <a:latin typeface="Calibri"/>
                <a:cs typeface="Calibri"/>
              </a:rPr>
              <a:t>allmänmedicin</a:t>
            </a:r>
            <a:r>
              <a:rPr lang="en-US" sz="1400" i="1" dirty="0" smtClean="0">
                <a:latin typeface="Calibri"/>
                <a:cs typeface="Calibri"/>
              </a:rPr>
              <a:t>, </a:t>
            </a:r>
            <a:r>
              <a:rPr lang="en-US" sz="1400" i="1" dirty="0" err="1" smtClean="0">
                <a:latin typeface="Calibri"/>
                <a:cs typeface="Calibri"/>
              </a:rPr>
              <a:t>CeFam</a:t>
            </a:r>
            <a:endParaRPr lang="en-US" sz="1400" i="1" dirty="0">
              <a:latin typeface="Calibri"/>
              <a:cs typeface="Calibri"/>
            </a:endParaRPr>
          </a:p>
          <a:p>
            <a:pPr algn="ctr">
              <a:spcBef>
                <a:spcPct val="20000"/>
              </a:spcBef>
              <a:buClr>
                <a:schemeClr val="accent1"/>
              </a:buClr>
              <a:defRPr/>
            </a:pPr>
            <a:r>
              <a:rPr lang="en-US" sz="1400" i="1" dirty="0" smtClean="0">
                <a:latin typeface="Calibri"/>
                <a:cs typeface="Calibri"/>
              </a:rPr>
              <a:t>Anna </a:t>
            </a:r>
            <a:r>
              <a:rPr lang="en-US" sz="1400" i="1" dirty="0" err="1" smtClean="0">
                <a:latin typeface="Calibri"/>
                <a:cs typeface="Calibri"/>
              </a:rPr>
              <a:t>Andreasson</a:t>
            </a:r>
            <a:r>
              <a:rPr lang="en-US" sz="1400" i="1" dirty="0" smtClean="0">
                <a:latin typeface="Calibri"/>
                <a:cs typeface="Calibri"/>
              </a:rPr>
              <a:t>, MD, </a:t>
            </a:r>
            <a:r>
              <a:rPr lang="en-US" sz="1400" i="1" dirty="0" err="1" smtClean="0">
                <a:latin typeface="Calibri"/>
                <a:cs typeface="Calibri"/>
              </a:rPr>
              <a:t>CeFam</a:t>
            </a:r>
            <a:endParaRPr lang="en-US" sz="1400" i="1" dirty="0" smtClean="0">
              <a:latin typeface="Calibri"/>
              <a:cs typeface="Calibri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/>
            </a:pPr>
            <a:endParaRPr lang="en-US" sz="1400" i="1" dirty="0" smtClean="0">
              <a:latin typeface="Calibri"/>
              <a:cs typeface="Calibri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en-US" sz="1400" i="1" dirty="0" err="1" smtClean="0">
                <a:latin typeface="Calibri"/>
                <a:cs typeface="Calibri"/>
              </a:rPr>
              <a:t>Klinisk</a:t>
            </a:r>
            <a:r>
              <a:rPr lang="en-US" sz="1400" i="1" dirty="0" smtClean="0">
                <a:latin typeface="Calibri"/>
                <a:cs typeface="Calibri"/>
              </a:rPr>
              <a:t> </a:t>
            </a:r>
            <a:r>
              <a:rPr lang="en-US" sz="1400" i="1" dirty="0" err="1" smtClean="0">
                <a:latin typeface="Calibri"/>
                <a:cs typeface="Calibri"/>
              </a:rPr>
              <a:t>handledare</a:t>
            </a:r>
            <a:endParaRPr lang="en-US" sz="1400" i="1" dirty="0">
              <a:latin typeface="Calibri"/>
              <a:cs typeface="Calibri"/>
            </a:endParaRPr>
          </a:p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/>
            </a:pPr>
            <a:r>
              <a:rPr lang="en-US" sz="1400" i="1" dirty="0" smtClean="0">
                <a:latin typeface="Calibri"/>
                <a:cs typeface="Calibri"/>
              </a:rPr>
              <a:t>Erik </a:t>
            </a:r>
            <a:r>
              <a:rPr lang="en-US" sz="1400" i="1" dirty="0" err="1" smtClean="0">
                <a:latin typeface="Calibri"/>
                <a:cs typeface="Calibri"/>
              </a:rPr>
              <a:t>Beling</a:t>
            </a:r>
            <a:r>
              <a:rPr lang="en-US" sz="1400" i="1" dirty="0" smtClean="0">
                <a:latin typeface="Calibri"/>
                <a:cs typeface="Calibri"/>
              </a:rPr>
              <a:t>, Spec. </a:t>
            </a:r>
            <a:r>
              <a:rPr lang="en-US" sz="1400" i="1" dirty="0" err="1" smtClean="0">
                <a:latin typeface="Calibri"/>
                <a:cs typeface="Calibri"/>
              </a:rPr>
              <a:t>i</a:t>
            </a:r>
            <a:r>
              <a:rPr lang="en-US" sz="1400" i="1" dirty="0" smtClean="0">
                <a:latin typeface="Calibri"/>
                <a:cs typeface="Calibri"/>
              </a:rPr>
              <a:t> </a:t>
            </a:r>
            <a:r>
              <a:rPr lang="en-US" sz="1400" i="1" dirty="0" err="1" smtClean="0">
                <a:latin typeface="Calibri"/>
                <a:cs typeface="Calibri"/>
              </a:rPr>
              <a:t>allmänmedicin</a:t>
            </a:r>
            <a:r>
              <a:rPr lang="en-US" sz="1400" i="1" dirty="0" smtClean="0">
                <a:latin typeface="Calibri"/>
                <a:cs typeface="Calibri"/>
              </a:rPr>
              <a:t>, </a:t>
            </a:r>
            <a:r>
              <a:rPr lang="en-US" sz="1400" i="1" dirty="0" err="1" smtClean="0">
                <a:latin typeface="Calibri"/>
                <a:cs typeface="Calibri"/>
              </a:rPr>
              <a:t>Tranebergs</a:t>
            </a:r>
            <a:r>
              <a:rPr lang="en-US" sz="1400" i="1" dirty="0" smtClean="0">
                <a:latin typeface="Calibri"/>
                <a:cs typeface="Calibri"/>
              </a:rPr>
              <a:t> VC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755576" y="3861048"/>
            <a:ext cx="6984776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553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436614"/>
              </p:ext>
            </p:extLst>
          </p:nvPr>
        </p:nvGraphicFramePr>
        <p:xfrm>
          <a:off x="1187624" y="1825660"/>
          <a:ext cx="6096000" cy="37084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440160"/>
                <a:gridCol w="1080120"/>
                <a:gridCol w="113732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 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Ingen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beh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cs-CZ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Trombyl</a:t>
                      </a:r>
                      <a:endParaRPr lang="cs-CZ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Plavix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Total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0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1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4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4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2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(1)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4 (1)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3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[1]</a:t>
                      </a:r>
                      <a:r>
                        <a:rPr lang="en-US" sz="1000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(1)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 [1]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(3)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584835" algn="ctr"/>
                        </a:tabLs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4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 [1] 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 (3)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(1)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858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5 [1]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(5)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5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 (3)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 (3)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6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(2)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(2)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aseline="-25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= 7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–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Total CHA</a:t>
                      </a:r>
                      <a:r>
                        <a:rPr lang="en-US" sz="1000" b="1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="1" baseline="-250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≥ 2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4 (3)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11 (9)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 (2)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17 [2]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(14)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11560" y="5930116"/>
            <a:ext cx="74168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400" i="1" dirty="0"/>
              <a:t>CHA</a:t>
            </a:r>
            <a:r>
              <a:rPr lang="sv-SE" sz="1400" i="1" baseline="-25000" dirty="0"/>
              <a:t>2</a:t>
            </a:r>
            <a:r>
              <a:rPr lang="sv-SE" sz="1400" i="1" dirty="0"/>
              <a:t>DS</a:t>
            </a:r>
            <a:r>
              <a:rPr lang="sv-SE" sz="1400" i="1" baseline="-25000" dirty="0"/>
              <a:t>2</a:t>
            </a:r>
            <a:r>
              <a:rPr lang="sv-SE" sz="1400" i="1" dirty="0"/>
              <a:t>-VASc </a:t>
            </a:r>
            <a:r>
              <a:rPr lang="sv-SE" sz="1400" i="1" dirty="0" smtClean="0"/>
              <a:t>score beräknat </a:t>
            </a:r>
            <a:r>
              <a:rPr lang="sv-SE" sz="1400" i="1" dirty="0"/>
              <a:t>på de </a:t>
            </a:r>
            <a:r>
              <a:rPr lang="sv-SE" sz="1400" i="1" dirty="0" smtClean="0"/>
              <a:t>40 </a:t>
            </a:r>
            <a:r>
              <a:rPr lang="sv-SE" sz="1400" i="1" dirty="0"/>
              <a:t>patienter som ej står på </a:t>
            </a:r>
            <a:r>
              <a:rPr lang="sv-SE" sz="1400" i="1" dirty="0" err="1"/>
              <a:t>antikoagulantia</a:t>
            </a:r>
            <a:r>
              <a:rPr lang="sv-SE" sz="1400" i="1" dirty="0"/>
              <a:t> </a:t>
            </a:r>
            <a:endParaRPr lang="sv-SE" sz="1400" i="1" dirty="0" smtClean="0"/>
          </a:p>
          <a:p>
            <a:pPr algn="ctr"/>
            <a:r>
              <a:rPr lang="sv-SE" sz="1400" i="1" dirty="0" smtClean="0"/>
              <a:t>och som; </a:t>
            </a:r>
            <a:r>
              <a:rPr lang="sv-SE" sz="1400" i="1" dirty="0"/>
              <a:t>ej har kontraindikation </a:t>
            </a:r>
            <a:r>
              <a:rPr lang="sv-SE" sz="1400" i="1" dirty="0" smtClean="0"/>
              <a:t>angivet, [oklar kontraindikation] eller (vill ej </a:t>
            </a:r>
            <a:r>
              <a:rPr lang="sv-SE" sz="1400" i="1" dirty="0"/>
              <a:t>ha </a:t>
            </a:r>
            <a:r>
              <a:rPr lang="sv-SE" sz="1400" i="1" dirty="0" err="1"/>
              <a:t>Waran</a:t>
            </a:r>
            <a:r>
              <a:rPr lang="sv-SE" sz="1400" i="1" dirty="0"/>
              <a:t>).</a:t>
            </a:r>
            <a:r>
              <a:rPr lang="sv-SE" sz="1400" dirty="0"/>
              <a:t> </a:t>
            </a:r>
            <a:endParaRPr lang="en-US" sz="1400" dirty="0"/>
          </a:p>
        </p:txBody>
      </p:sp>
      <p:sp>
        <p:nvSpPr>
          <p:cNvPr id="6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Tveksam behandling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87624" y="2924944"/>
            <a:ext cx="612068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061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Högintressant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4" name="Platshållare för innehåll 2"/>
          <p:cNvSpPr txBox="1">
            <a:spLocks/>
          </p:cNvSpPr>
          <p:nvPr/>
        </p:nvSpPr>
        <p:spPr>
          <a:xfrm>
            <a:off x="1043608" y="2204864"/>
            <a:ext cx="6264696" cy="424847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2000" dirty="0" smtClean="0"/>
              <a:t>8 patienter går obehandlade, </a:t>
            </a:r>
          </a:p>
          <a:p>
            <a:pPr marL="0" indent="0" algn="ctr">
              <a:buNone/>
            </a:pPr>
            <a:r>
              <a:rPr lang="en-US" sz="2000" dirty="0" smtClean="0"/>
              <a:t>Y</a:t>
            </a:r>
            <a:r>
              <a:rPr lang="sv-SE" sz="2000" dirty="0" err="1" smtClean="0"/>
              <a:t>tterligare</a:t>
            </a:r>
            <a:r>
              <a:rPr lang="sv-SE" sz="2000" dirty="0" smtClean="0"/>
              <a:t> 25 patienter borde troligen erbjudas </a:t>
            </a:r>
          </a:p>
          <a:p>
            <a:pPr marL="0" indent="0" algn="ctr">
              <a:buNone/>
            </a:pPr>
            <a:r>
              <a:rPr lang="sv-SE" sz="2000" dirty="0" smtClean="0"/>
              <a:t>annan behandling.</a:t>
            </a:r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r>
              <a:rPr lang="sv-SE" sz="1400" dirty="0" smtClean="0">
                <a:solidFill>
                  <a:srgbClr val="A9A57C"/>
                </a:solidFill>
              </a:rPr>
              <a:t>Bör vi kalla dessa 33 patienter för ny bedömning?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0133311"/>
              </p:ext>
            </p:extLst>
          </p:nvPr>
        </p:nvGraphicFramePr>
        <p:xfrm>
          <a:off x="1115616" y="3767440"/>
          <a:ext cx="6096000" cy="74168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368152"/>
                <a:gridCol w="1070248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 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Ingen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n-US" sz="1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beh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cs-CZ" sz="10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Trombyl</a:t>
                      </a:r>
                      <a:endParaRPr lang="cs-CZ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Plavix</a:t>
                      </a:r>
                      <a:endParaRPr lang="en-US" sz="9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990600" algn="l"/>
                          <a:tab pos="1260475" algn="l"/>
                        </a:tabLs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Total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CHA</a:t>
                      </a:r>
                      <a:r>
                        <a:rPr lang="en-US" sz="1000" b="1" baseline="-25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DS</a:t>
                      </a:r>
                      <a:r>
                        <a:rPr lang="en-US" sz="1000" b="1" baseline="-250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-VASc ≥ 2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4 [1]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(3)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11 [1]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(9)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 (2)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17 [2] </a:t>
                      </a:r>
                      <a:r>
                        <a:rPr lang="en-US" sz="10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(14)</a:t>
                      </a:r>
                      <a:endParaRPr lang="en-US" sz="9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6176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457200" y="485800"/>
            <a:ext cx="749917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Slutsats/diskussion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 txBox="1">
            <a:spLocks/>
          </p:cNvSpPr>
          <p:nvPr/>
        </p:nvSpPr>
        <p:spPr>
          <a:xfrm>
            <a:off x="1043608" y="1988840"/>
            <a:ext cx="6552728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2000" dirty="0"/>
              <a:t>Vi hade lite lägre andel patienter med FF än övriga landet </a:t>
            </a:r>
            <a:r>
              <a:rPr lang="sv-SE" sz="2000" dirty="0">
                <a:solidFill>
                  <a:schemeClr val="accent1"/>
                </a:solidFill>
              </a:rPr>
              <a:t>(1,6% jmf med 1,8% / 2,9%</a:t>
            </a:r>
            <a:r>
              <a:rPr lang="sv-SE" sz="2000" dirty="0" smtClean="0">
                <a:solidFill>
                  <a:schemeClr val="accent1"/>
                </a:solidFill>
              </a:rPr>
              <a:t>)</a:t>
            </a:r>
            <a:r>
              <a:rPr lang="sv-SE" sz="2000" dirty="0"/>
              <a:t/>
            </a:r>
            <a:br>
              <a:rPr lang="sv-SE" sz="2000" dirty="0"/>
            </a:br>
            <a:endParaRPr lang="sv-SE" sz="2000" dirty="0"/>
          </a:p>
          <a:p>
            <a:pPr marL="0" indent="0" algn="ctr">
              <a:buNone/>
            </a:pPr>
            <a:r>
              <a:rPr lang="sv-SE" sz="2000" dirty="0" smtClean="0"/>
              <a:t>Fördelningen män/kvinnor med FF var lika.</a:t>
            </a:r>
            <a:endParaRPr lang="sv-SE" sz="2000" dirty="0"/>
          </a:p>
          <a:p>
            <a:pPr marL="0" indent="0" algn="ctr">
              <a:buNone/>
            </a:pPr>
            <a:r>
              <a:rPr lang="sv-SE" sz="2000" dirty="0">
                <a:solidFill>
                  <a:srgbClr val="A9A57C"/>
                </a:solidFill>
              </a:rPr>
              <a:t>(50%/50</a:t>
            </a:r>
            <a:r>
              <a:rPr lang="sv-SE" sz="2000" dirty="0" smtClean="0">
                <a:solidFill>
                  <a:srgbClr val="A9A57C"/>
                </a:solidFill>
              </a:rPr>
              <a:t>%)</a:t>
            </a:r>
          </a:p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r>
              <a:rPr lang="sv-SE" sz="2000" dirty="0" smtClean="0"/>
              <a:t>Vi </a:t>
            </a:r>
            <a:r>
              <a:rPr lang="sv-SE" sz="2000" dirty="0"/>
              <a:t>var bra på att behandla våra patienter med FF</a:t>
            </a:r>
          </a:p>
          <a:p>
            <a:pPr marL="0" indent="0" algn="ctr">
              <a:buNone/>
            </a:pPr>
            <a:r>
              <a:rPr lang="sv-SE" sz="2000" dirty="0">
                <a:solidFill>
                  <a:srgbClr val="A9A57C"/>
                </a:solidFill>
              </a:rPr>
              <a:t>(83% jmf med &gt; 70% SFAM)</a:t>
            </a:r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r>
              <a:rPr lang="sv-SE" sz="2000" dirty="0"/>
              <a:t>Låg andel NOAK</a:t>
            </a:r>
            <a:r>
              <a:rPr lang="sv-SE" sz="2000" dirty="0" smtClean="0"/>
              <a:t>.</a:t>
            </a:r>
          </a:p>
          <a:p>
            <a:pPr marL="0" indent="0" algn="ctr">
              <a:buNone/>
            </a:pPr>
            <a:r>
              <a:rPr lang="sv-SE" sz="2000" dirty="0" smtClean="0">
                <a:solidFill>
                  <a:srgbClr val="A9A57C"/>
                </a:solidFill>
              </a:rPr>
              <a:t>(5% jmf med 95% </a:t>
            </a:r>
            <a:r>
              <a:rPr lang="sv-SE" sz="2000" dirty="0" err="1" smtClean="0">
                <a:solidFill>
                  <a:srgbClr val="A9A57C"/>
                </a:solidFill>
              </a:rPr>
              <a:t>Waran</a:t>
            </a:r>
            <a:r>
              <a:rPr lang="sv-SE" sz="2000" dirty="0" smtClean="0">
                <a:solidFill>
                  <a:srgbClr val="A9A57C"/>
                </a:solidFill>
              </a:rPr>
              <a:t>)</a:t>
            </a:r>
            <a:r>
              <a:rPr lang="sv-SE" sz="2000" dirty="0"/>
              <a:t/>
            </a:r>
            <a:br>
              <a:rPr lang="sv-SE" sz="2000" dirty="0"/>
            </a:br>
            <a:r>
              <a:rPr lang="sv-SE" sz="2000" dirty="0"/>
              <a:t/>
            </a:r>
            <a:br>
              <a:rPr lang="sv-SE" sz="2000" dirty="0"/>
            </a:br>
            <a:endParaRPr lang="sv-SE" sz="20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2114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457200" y="485800"/>
            <a:ext cx="749917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Slutsats/diskussion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 txBox="1">
            <a:spLocks/>
          </p:cNvSpPr>
          <p:nvPr/>
        </p:nvSpPr>
        <p:spPr>
          <a:xfrm>
            <a:off x="1043608" y="1916832"/>
            <a:ext cx="6552728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r>
              <a:rPr lang="sv-SE" sz="2000" dirty="0" smtClean="0"/>
              <a:t>Vi borde liksom övriga landet bli bättre på att behandla våra äldre patienter med FF, i synnerhet kvinnorna.</a:t>
            </a:r>
          </a:p>
          <a:p>
            <a:pPr marL="0" indent="0" algn="ctr">
              <a:buNone/>
            </a:pPr>
            <a:endParaRPr lang="sv-SE" sz="2000" dirty="0" smtClean="0"/>
          </a:p>
          <a:p>
            <a:pPr marL="0" indent="0" algn="ctr">
              <a:buNone/>
            </a:pPr>
            <a:r>
              <a:rPr lang="sv-SE" sz="2000" dirty="0" smtClean="0"/>
              <a:t>Hur bedömer vi fallrisk?</a:t>
            </a:r>
            <a:endParaRPr lang="sv-SE" sz="2000" dirty="0"/>
          </a:p>
          <a:p>
            <a:pPr marL="0" indent="0" algn="ctr">
              <a:buNone/>
            </a:pPr>
            <a:r>
              <a:rPr lang="sv-SE" sz="2000" dirty="0">
                <a:solidFill>
                  <a:srgbClr val="A9A57C"/>
                </a:solidFill>
              </a:rPr>
              <a:t>(295 fall/år)</a:t>
            </a:r>
            <a:endParaRPr lang="sv-SE" sz="2000" dirty="0"/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r>
              <a:rPr lang="sv-SE" sz="2000" dirty="0" smtClean="0"/>
              <a:t>Vi borde använda oss mer av CHA</a:t>
            </a:r>
            <a:r>
              <a:rPr lang="sv-SE" sz="2000" baseline="-25000" dirty="0" smtClean="0"/>
              <a:t>2</a:t>
            </a:r>
            <a:r>
              <a:rPr lang="sv-SE" sz="2000" dirty="0" smtClean="0"/>
              <a:t>DS</a:t>
            </a:r>
            <a:r>
              <a:rPr lang="sv-SE" sz="2000" baseline="-25000" dirty="0" smtClean="0"/>
              <a:t>2</a:t>
            </a:r>
            <a:r>
              <a:rPr lang="sv-SE" sz="2000" dirty="0" smtClean="0"/>
              <a:t>-VASc score</a:t>
            </a:r>
          </a:p>
          <a:p>
            <a:pPr marL="0" indent="0" algn="ctr">
              <a:buNone/>
            </a:pPr>
            <a:r>
              <a:rPr lang="sv-SE" sz="2000" dirty="0" smtClean="0"/>
              <a:t> i våra bedömningar.</a:t>
            </a:r>
          </a:p>
          <a:p>
            <a:pPr marL="0" indent="0" algn="ctr">
              <a:buNone/>
            </a:pPr>
            <a:r>
              <a:rPr lang="sv-SE" sz="2000" dirty="0" smtClean="0">
                <a:solidFill>
                  <a:srgbClr val="A9A57C"/>
                </a:solidFill>
              </a:rPr>
              <a:t>(19%)</a:t>
            </a:r>
            <a:r>
              <a:rPr lang="sv-SE" sz="2000" dirty="0">
                <a:solidFill>
                  <a:srgbClr val="A9A57C"/>
                </a:solidFill>
              </a:rPr>
              <a:t/>
            </a:r>
            <a:br>
              <a:rPr lang="sv-SE" sz="2000" dirty="0">
                <a:solidFill>
                  <a:srgbClr val="A9A57C"/>
                </a:solidFill>
              </a:rPr>
            </a:br>
            <a:r>
              <a:rPr lang="sv-SE" sz="2000" dirty="0" smtClean="0">
                <a:solidFill>
                  <a:srgbClr val="A9A57C"/>
                </a:solidFill>
              </a:rPr>
              <a:t/>
            </a:r>
            <a:br>
              <a:rPr lang="sv-SE" sz="2000" dirty="0" smtClean="0">
                <a:solidFill>
                  <a:srgbClr val="A9A57C"/>
                </a:solidFill>
              </a:rPr>
            </a:br>
            <a:r>
              <a:rPr lang="sv-SE" sz="2000" dirty="0" smtClean="0">
                <a:solidFill>
                  <a:schemeClr val="tx2">
                    <a:lumMod val="50000"/>
                  </a:schemeClr>
                </a:solidFill>
              </a:rPr>
              <a:t>Och vi bör göra bakläxan.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988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457200" y="485800"/>
            <a:ext cx="749917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Läkartidningen nr 1-2 2015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 txBox="1">
            <a:spLocks/>
          </p:cNvSpPr>
          <p:nvPr/>
        </p:nvSpPr>
        <p:spPr>
          <a:xfrm>
            <a:off x="611560" y="1916832"/>
            <a:ext cx="7200800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2000" b="1" dirty="0" smtClean="0"/>
              <a:t>Intermittent registrering mer effektiv än 24-h Holter-EKG</a:t>
            </a:r>
            <a:r>
              <a:rPr lang="sv-SE" sz="2000" dirty="0" smtClean="0"/>
              <a:t>. </a:t>
            </a:r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r>
              <a:rPr lang="sv-SE" sz="1600" dirty="0" smtClean="0"/>
              <a:t>En ny metod (tum-EKG) som skulle kunna passa i primärvården.</a:t>
            </a:r>
          </a:p>
          <a:p>
            <a:pPr marL="0" indent="0" algn="ctr">
              <a:buNone/>
            </a:pPr>
            <a:endParaRPr lang="sv-SE" sz="1600" dirty="0"/>
          </a:p>
          <a:p>
            <a:pPr marL="0" indent="0" algn="ctr">
              <a:buNone/>
            </a:pPr>
            <a:r>
              <a:rPr lang="sv-SE" sz="1600" dirty="0" smtClean="0"/>
              <a:t>30 sek morgon och kväll samt vid symtom under 28 dagar.</a:t>
            </a:r>
          </a:p>
          <a:p>
            <a:pPr marL="0" indent="0" algn="ctr">
              <a:buNone/>
            </a:pPr>
            <a:endParaRPr lang="sv-SE" sz="1600" dirty="0"/>
          </a:p>
          <a:p>
            <a:pPr marL="0" indent="0" algn="ctr">
              <a:buNone/>
            </a:pPr>
            <a:r>
              <a:rPr lang="sv-SE" sz="1600" dirty="0" err="1" smtClean="0"/>
              <a:t>Primarystudien</a:t>
            </a:r>
            <a:r>
              <a:rPr lang="sv-SE" sz="1600" dirty="0" smtClean="0"/>
              <a:t>: 4 gånger fler </a:t>
            </a:r>
            <a:r>
              <a:rPr lang="sv-SE" sz="1600" dirty="0" err="1" smtClean="0"/>
              <a:t>arrytmier</a:t>
            </a:r>
            <a:r>
              <a:rPr lang="sv-SE" sz="1600" dirty="0" smtClean="0"/>
              <a:t> hittades med tum-EKG</a:t>
            </a:r>
          </a:p>
          <a:p>
            <a:pPr marL="0" indent="0" algn="ctr">
              <a:buNone/>
            </a:pPr>
            <a:r>
              <a:rPr lang="sv-SE" sz="1600" dirty="0" smtClean="0"/>
              <a:t>än vid 24h </a:t>
            </a:r>
            <a:r>
              <a:rPr lang="sv-SE" sz="1600" dirty="0" err="1" smtClean="0"/>
              <a:t>Hoter</a:t>
            </a:r>
            <a:r>
              <a:rPr lang="sv-SE" sz="1600" dirty="0" smtClean="0"/>
              <a:t>-EKG. 95 pat.</a:t>
            </a:r>
          </a:p>
          <a:p>
            <a:pPr marL="0" indent="0" algn="ctr">
              <a:buNone/>
            </a:pPr>
            <a:endParaRPr lang="sv-SE" sz="1600" dirty="0" smtClean="0"/>
          </a:p>
          <a:p>
            <a:pPr marL="0" indent="0" algn="ctr">
              <a:buNone/>
            </a:pPr>
            <a:r>
              <a:rPr lang="sv-SE" sz="1600" dirty="0" smtClean="0"/>
              <a:t>Teststudie  för att upptäcka asymtomatiskt FF (</a:t>
            </a:r>
            <a:r>
              <a:rPr lang="sv-SE" sz="1600" dirty="0" err="1" smtClean="0"/>
              <a:t>Hendrikx</a:t>
            </a:r>
            <a:r>
              <a:rPr lang="sv-SE" sz="1600" dirty="0" smtClean="0"/>
              <a:t> et al)</a:t>
            </a:r>
          </a:p>
          <a:p>
            <a:pPr marL="0" indent="0" algn="ctr">
              <a:buNone/>
            </a:pPr>
            <a:r>
              <a:rPr lang="sv-SE" sz="1600" dirty="0" smtClean="0"/>
              <a:t>928 med Chads2 ≥ 1 gjorde tum-EKG: 35 FF hittades.</a:t>
            </a:r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r>
              <a:rPr lang="sv-SE" sz="2000" dirty="0" smtClean="0"/>
              <a:t>STROKESTOP</a:t>
            </a:r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endParaRPr lang="sv-SE" sz="20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44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457200" y="485800"/>
            <a:ext cx="7499176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Läkartidningen nr 1-2 2015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3" name="Platshållare för innehåll 2"/>
          <p:cNvSpPr txBox="1">
            <a:spLocks/>
          </p:cNvSpPr>
          <p:nvPr/>
        </p:nvSpPr>
        <p:spPr>
          <a:xfrm>
            <a:off x="611560" y="1916832"/>
            <a:ext cx="7200800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2000" b="1" dirty="0" smtClean="0"/>
              <a:t>Fler med FF får </a:t>
            </a:r>
            <a:r>
              <a:rPr lang="sv-SE" sz="2000" b="1" dirty="0" err="1" smtClean="0"/>
              <a:t>antikoagulantia</a:t>
            </a:r>
            <a:r>
              <a:rPr lang="sv-SE" sz="2000" b="1" dirty="0" smtClean="0"/>
              <a:t> sedan NOAK kom.</a:t>
            </a:r>
            <a:endParaRPr lang="sv-SE" sz="2000" dirty="0" smtClean="0"/>
          </a:p>
          <a:p>
            <a:pPr marL="0" indent="0" algn="ctr">
              <a:buNone/>
            </a:pPr>
            <a:endParaRPr lang="sv-SE" sz="2000" dirty="0"/>
          </a:p>
          <a:p>
            <a:pPr marL="0" indent="0" algn="ctr">
              <a:buNone/>
            </a:pPr>
            <a:r>
              <a:rPr lang="sv-SE" sz="1600" dirty="0" smtClean="0"/>
              <a:t>85% av FF </a:t>
            </a:r>
            <a:r>
              <a:rPr lang="sv-SE" sz="1600" dirty="0" err="1" smtClean="0"/>
              <a:t>pat</a:t>
            </a:r>
            <a:r>
              <a:rPr lang="sv-SE" sz="1600" dirty="0" smtClean="0"/>
              <a:t> i SLL har tydlig indikation för AK. </a:t>
            </a:r>
          </a:p>
          <a:p>
            <a:pPr marL="0" indent="0" algn="ctr">
              <a:buNone/>
            </a:pPr>
            <a:r>
              <a:rPr lang="sv-SE" sz="1600" dirty="0" smtClean="0"/>
              <a:t>Lägger man till alla med CHA</a:t>
            </a:r>
            <a:r>
              <a:rPr lang="sv-SE" sz="1600" baseline="-25000" dirty="0" smtClean="0"/>
              <a:t>2</a:t>
            </a:r>
            <a:r>
              <a:rPr lang="sv-SE" sz="1600" dirty="0" smtClean="0"/>
              <a:t>DS</a:t>
            </a:r>
            <a:r>
              <a:rPr lang="sv-SE" sz="1600" baseline="-25000" dirty="0" smtClean="0"/>
              <a:t>2</a:t>
            </a:r>
            <a:r>
              <a:rPr lang="sv-SE" sz="1600" dirty="0" smtClean="0"/>
              <a:t>.VASc ≥ 1 </a:t>
            </a:r>
          </a:p>
          <a:p>
            <a:pPr marL="0" indent="0" algn="ctr">
              <a:buNone/>
            </a:pPr>
            <a:r>
              <a:rPr lang="sv-SE" sz="1600" dirty="0" smtClean="0"/>
              <a:t>blir den behandlingsbara FF-populationen 95%.</a:t>
            </a:r>
          </a:p>
          <a:p>
            <a:pPr marL="0" indent="0" algn="ctr">
              <a:buNone/>
            </a:pPr>
            <a:endParaRPr lang="sv-SE" sz="1600" dirty="0"/>
          </a:p>
          <a:p>
            <a:pPr marL="0" indent="0" algn="ctr">
              <a:buNone/>
            </a:pPr>
            <a:r>
              <a:rPr lang="sv-SE" sz="1600" dirty="0" smtClean="0"/>
              <a:t>Andelen behandlade har ökat från 47 </a:t>
            </a:r>
            <a:r>
              <a:rPr lang="en-US" sz="1600" dirty="0" smtClean="0">
                <a:sym typeface="Wingdings"/>
              </a:rPr>
              <a:t> 58 %. ASA-</a:t>
            </a:r>
            <a:r>
              <a:rPr lang="en-US" sz="1600" dirty="0" err="1" smtClean="0">
                <a:sym typeface="Wingdings"/>
              </a:rPr>
              <a:t>instättningen</a:t>
            </a:r>
            <a:r>
              <a:rPr lang="en-US" sz="1600" dirty="0" smtClean="0">
                <a:sym typeface="Wingdings"/>
              </a:rPr>
              <a:t> </a:t>
            </a:r>
            <a:r>
              <a:rPr lang="en-US" sz="1600" dirty="0" err="1" smtClean="0">
                <a:sym typeface="Wingdings"/>
              </a:rPr>
              <a:t>sjunker</a:t>
            </a:r>
            <a:r>
              <a:rPr lang="en-US" sz="1600" dirty="0" smtClean="0">
                <a:sym typeface="Wingdings"/>
              </a:rPr>
              <a:t>.</a:t>
            </a:r>
            <a:endParaRPr lang="sv-SE" sz="1600" dirty="0" smtClean="0"/>
          </a:p>
          <a:p>
            <a:pPr marL="0" indent="0" algn="ctr">
              <a:buNone/>
            </a:pPr>
            <a:endParaRPr lang="sv-SE" sz="1600" dirty="0" smtClean="0"/>
          </a:p>
          <a:p>
            <a:pPr marL="0" indent="0" algn="ctr">
              <a:buNone/>
            </a:pPr>
            <a:r>
              <a:rPr lang="sv-SE" sz="1600" dirty="0" smtClean="0"/>
              <a:t>Janus info </a:t>
            </a:r>
            <a:r>
              <a:rPr lang="sv-SE" sz="1600" dirty="0" err="1" smtClean="0"/>
              <a:t>rekom</a:t>
            </a:r>
            <a:r>
              <a:rPr lang="sv-SE" sz="1600" dirty="0" smtClean="0"/>
              <a:t>. </a:t>
            </a:r>
            <a:r>
              <a:rPr lang="sv-SE" sz="1600" dirty="0" err="1" smtClean="0"/>
              <a:t>Waran</a:t>
            </a:r>
            <a:r>
              <a:rPr lang="sv-SE" sz="1600" dirty="0" smtClean="0"/>
              <a:t> som förstahandsalternativ i Sthlm</a:t>
            </a:r>
          </a:p>
          <a:p>
            <a:pPr marL="0" indent="0" algn="ctr">
              <a:buNone/>
            </a:pPr>
            <a:r>
              <a:rPr lang="sv-SE" sz="1600" dirty="0" smtClean="0"/>
              <a:t>Socialstyrelsen likställer NOAK och </a:t>
            </a:r>
            <a:r>
              <a:rPr lang="sv-SE" sz="1600" dirty="0" err="1" smtClean="0"/>
              <a:t>Warfarin</a:t>
            </a:r>
            <a:endParaRPr lang="sv-SE" sz="1600" dirty="0" smtClean="0"/>
          </a:p>
          <a:p>
            <a:pPr marL="0" indent="0" algn="ctr">
              <a:buNone/>
            </a:pPr>
            <a:r>
              <a:rPr lang="sv-SE" sz="1600" dirty="0" smtClean="0"/>
              <a:t>ESC förordar NOAK framför </a:t>
            </a:r>
            <a:r>
              <a:rPr lang="sv-SE" sz="1600" dirty="0" err="1" smtClean="0"/>
              <a:t>Warfarin</a:t>
            </a:r>
            <a:endParaRPr lang="sv-SE" sz="1600" dirty="0"/>
          </a:p>
          <a:p>
            <a:pPr marL="0" indent="0" algn="ctr">
              <a:buNone/>
            </a:pPr>
            <a:endParaRPr lang="sv-SE" sz="1600" dirty="0" smtClean="0"/>
          </a:p>
          <a:p>
            <a:pPr marL="0" indent="0" algn="ctr">
              <a:buNone/>
            </a:pPr>
            <a:r>
              <a:rPr lang="sv-SE" sz="1600" dirty="0" smtClean="0"/>
              <a:t>NOAK och </a:t>
            </a:r>
            <a:r>
              <a:rPr lang="sv-SE" sz="1600" dirty="0" err="1" smtClean="0"/>
              <a:t>Waran</a:t>
            </a:r>
            <a:r>
              <a:rPr lang="sv-SE" sz="1600" dirty="0" smtClean="0"/>
              <a:t> numera lika vanligt vid </a:t>
            </a:r>
            <a:r>
              <a:rPr lang="sv-SE" sz="1600" dirty="0" err="1" smtClean="0"/>
              <a:t>nyinsättning</a:t>
            </a:r>
            <a:r>
              <a:rPr lang="sv-SE" sz="1600" dirty="0" smtClean="0"/>
              <a:t> i Sthlm.</a:t>
            </a:r>
          </a:p>
          <a:p>
            <a:pPr marL="0" indent="0" algn="ctr">
              <a:buNone/>
            </a:pPr>
            <a:endParaRPr lang="sv-SE" sz="1600" dirty="0"/>
          </a:p>
          <a:p>
            <a:pPr marL="0" indent="0" algn="ctr">
              <a:buNone/>
            </a:pPr>
            <a:r>
              <a:rPr lang="sv-SE" sz="1600" dirty="0" smtClean="0"/>
              <a:t>Mätmetoder och antidot för NOAK håller på att forskas fram.</a:t>
            </a:r>
            <a:endParaRPr lang="sv-SE" sz="1600" dirty="0"/>
          </a:p>
          <a:p>
            <a:pPr marL="0" indent="0" algn="ctr">
              <a:buNone/>
            </a:pPr>
            <a:endParaRPr lang="sv-SE" sz="2000" dirty="0" smtClean="0"/>
          </a:p>
        </p:txBody>
      </p:sp>
      <p:cxnSp>
        <p:nvCxnSpPr>
          <p:cNvPr id="4" name="Straight Connector 3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7089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 txBox="1">
            <a:spLocks/>
          </p:cNvSpPr>
          <p:nvPr/>
        </p:nvSpPr>
        <p:spPr>
          <a:xfrm>
            <a:off x="457200" y="2069976"/>
            <a:ext cx="7571184" cy="36808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dirty="0" smtClean="0">
                <a:solidFill>
                  <a:schemeClr val="tx2"/>
                </a:solidFill>
              </a:rPr>
              <a:t>Tack för mig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971600" y="3068960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1277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212511"/>
              </p:ext>
            </p:extLst>
          </p:nvPr>
        </p:nvGraphicFramePr>
        <p:xfrm>
          <a:off x="1187624" y="1988840"/>
          <a:ext cx="6096000" cy="370840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/>
                      </a:r>
                      <a:b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</a:br>
                      <a:endParaRPr lang="sv-SE" sz="1400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ÅLDER</a:t>
                      </a:r>
                      <a:endParaRPr lang="sv-SE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MAN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KVINNA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100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ALLA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0" marR="0" marT="0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EJ AK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AK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EJ AK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AK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0" marR="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30 - 39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40 - 49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50 - 59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60 - 69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70 - 79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80 - 89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11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56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49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124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90 - 99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22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TOTAL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Calibri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137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26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148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344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Calibri"/>
                        <a:ea typeface="ＭＳ 明朝"/>
                        <a:cs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093296"/>
            <a:ext cx="84604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i="1" dirty="0"/>
              <a:t>Fördelning </a:t>
            </a:r>
            <a:r>
              <a:rPr lang="sv-SE" sz="1400" i="1" dirty="0" smtClean="0"/>
              <a:t>FF-patienterna med avseende på ålder och behandling.</a:t>
            </a:r>
            <a:endParaRPr lang="sv-SE" sz="1400" i="1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sv-SE" dirty="0" smtClean="0">
                <a:solidFill>
                  <a:schemeClr val="tx2"/>
                </a:solidFill>
              </a:rPr>
              <a:t>Åldersfördelning behandling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5111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sv-SE" dirty="0" err="1" smtClean="0"/>
              <a:t>Syfte</a:t>
            </a:r>
            <a:endParaRPr lang="sv-SE" altLang="sv-SE" dirty="0" smtClean="0"/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>
          <a:xfrm>
            <a:off x="228600" y="2636912"/>
            <a:ext cx="8015808" cy="28803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sv-SE" sz="2000" dirty="0" smtClean="0"/>
              <a:t>att undersöka </a:t>
            </a:r>
            <a:r>
              <a:rPr lang="sv-SE" sz="2000" dirty="0"/>
              <a:t>hur väl vi </a:t>
            </a:r>
            <a:r>
              <a:rPr lang="sv-SE" sz="2000" dirty="0" smtClean="0"/>
              <a:t>diagnostiserar och </a:t>
            </a:r>
            <a:r>
              <a:rPr lang="sv-SE" sz="2000" dirty="0"/>
              <a:t>behandlar </a:t>
            </a:r>
            <a:endParaRPr lang="sv-SE" sz="2000" dirty="0" smtClean="0"/>
          </a:p>
          <a:p>
            <a:pPr algn="ctr">
              <a:buNone/>
            </a:pPr>
            <a:r>
              <a:rPr lang="sv-SE" sz="2000" dirty="0" smtClean="0"/>
              <a:t>våra patienter med FF </a:t>
            </a:r>
            <a:r>
              <a:rPr lang="sv-SE" sz="2000" dirty="0"/>
              <a:t>på Tranebergs </a:t>
            </a:r>
            <a:r>
              <a:rPr lang="sv-SE" sz="2000" dirty="0" smtClean="0"/>
              <a:t>VC, </a:t>
            </a:r>
          </a:p>
          <a:p>
            <a:pPr algn="ctr">
              <a:buNone/>
            </a:pPr>
            <a:r>
              <a:rPr lang="sv-SE" sz="2000" dirty="0" smtClean="0"/>
              <a:t>för </a:t>
            </a:r>
            <a:r>
              <a:rPr lang="sv-SE" sz="2000" dirty="0"/>
              <a:t>att se om det finns en </a:t>
            </a:r>
            <a:endParaRPr lang="sv-SE" sz="2000" dirty="0" smtClean="0"/>
          </a:p>
          <a:p>
            <a:pPr algn="ctr">
              <a:buNone/>
            </a:pPr>
            <a:r>
              <a:rPr lang="sv-SE" sz="2000" dirty="0" smtClean="0"/>
              <a:t>förbättringspotential </a:t>
            </a:r>
            <a:r>
              <a:rPr lang="sv-SE" sz="2000" dirty="0"/>
              <a:t>inom området. </a:t>
            </a:r>
            <a:endParaRPr lang="en-US" altLang="sv-SE" sz="20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452BD5-54E0-4862-8D25-B2F417D80545}" type="datetime4">
              <a:rPr lang="sv-SE"/>
              <a:pPr>
                <a:defRPr/>
              </a:pPr>
              <a:t>September 1, 2015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326590-F092-45D9-B954-B994337DB414}" type="slidenum">
              <a:rPr lang="sv-SE"/>
              <a:pPr>
                <a:defRPr/>
              </a:pPr>
              <a:t>2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236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74638"/>
            <a:ext cx="7105600" cy="1143000"/>
          </a:xfrm>
        </p:spPr>
        <p:txBody>
          <a:bodyPr/>
          <a:lstStyle/>
          <a:p>
            <a:pPr eaLnBrk="1" hangingPunct="1"/>
            <a:r>
              <a:rPr lang="en-US" altLang="sv-SE" dirty="0" err="1" smtClean="0"/>
              <a:t>Bakgrund</a:t>
            </a:r>
            <a:endParaRPr lang="sv-SE" altLang="sv-SE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971600" y="1844824"/>
            <a:ext cx="7128792" cy="4453955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sv-SE" sz="2000" dirty="0"/>
              <a:t>Förmaksflimmer (FF) är den vanligaste rytmrubbningen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hos </a:t>
            </a:r>
            <a:r>
              <a:rPr lang="sv-SE" sz="2000" dirty="0"/>
              <a:t>den vuxna befolkningen. </a:t>
            </a:r>
            <a:r>
              <a:rPr lang="sv-SE" sz="2000" dirty="0" smtClean="0"/>
              <a:t>Prevalens 2,9%.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sv-SE" sz="2000" dirty="0"/>
              <a:t>Obehandlat FF medför en femfaldig ökad risk att drabbas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av </a:t>
            </a:r>
            <a:r>
              <a:rPr lang="sv-SE" sz="2000" dirty="0" err="1"/>
              <a:t>ischemisk</a:t>
            </a:r>
            <a:r>
              <a:rPr lang="sv-SE" sz="2000" dirty="0"/>
              <a:t> </a:t>
            </a:r>
            <a:r>
              <a:rPr lang="sv-SE" sz="2000" dirty="0" smtClean="0"/>
              <a:t>stroke.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sv-SE" sz="2000" dirty="0"/>
              <a:t>Flera studier visar på </a:t>
            </a:r>
            <a:r>
              <a:rPr lang="sv-SE" sz="2000" dirty="0" smtClean="0"/>
              <a:t>underdiagnostisering och underbehandling </a:t>
            </a:r>
            <a:r>
              <a:rPr lang="sv-SE" sz="2000" dirty="0"/>
              <a:t>av </a:t>
            </a:r>
            <a:r>
              <a:rPr lang="sv-SE" sz="2000" dirty="0" smtClean="0"/>
              <a:t>FF.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sv-SE" sz="2000" dirty="0"/>
              <a:t>Efter 80 års ålder sjunker andelen behandlade, trots att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risken </a:t>
            </a:r>
            <a:r>
              <a:rPr lang="sv-SE" sz="2000" dirty="0"/>
              <a:t>för FF-relaterad stroke ökar. </a:t>
            </a:r>
            <a:endParaRPr lang="sv-SE" sz="2000" dirty="0" smtClean="0"/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sv-SE" sz="2000" dirty="0"/>
              <a:t>M</a:t>
            </a:r>
            <a:r>
              <a:rPr lang="sv-SE" sz="2000" dirty="0" smtClean="0"/>
              <a:t>ånga </a:t>
            </a:r>
            <a:r>
              <a:rPr lang="sv-SE" sz="2000" dirty="0"/>
              <a:t>fall av stroke skulle kunna förebyggas om vi blir 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dirty="0" smtClean="0"/>
              <a:t>bättre </a:t>
            </a:r>
            <a:r>
              <a:rPr lang="sv-SE" sz="2000" dirty="0"/>
              <a:t>på att diagnostisera och behandla </a:t>
            </a:r>
            <a:r>
              <a:rPr lang="sv-SE" sz="2000" dirty="0" smtClean="0"/>
              <a:t>FF.</a:t>
            </a:r>
            <a:endParaRPr lang="sv-SE" altLang="sv-SE" sz="2000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D46B58-4278-43DA-938A-F0158B5C4616}" type="datetime4">
              <a:rPr lang="sv-SE" smtClean="0"/>
              <a:pPr>
                <a:defRPr/>
              </a:pPr>
              <a:t>September 1, 2015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C1D3B4-D547-4D9E-9D44-BB3C29A2D9E5}" type="slidenum">
              <a:rPr lang="sv-SE"/>
              <a:pPr>
                <a:defRPr/>
              </a:pPr>
              <a:t>3</a:t>
            </a:fld>
            <a:endParaRPr lang="sv-SE"/>
          </a:p>
        </p:txBody>
      </p:sp>
      <p:cxnSp>
        <p:nvCxnSpPr>
          <p:cNvPr id="7" name="Straight Connector 6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2808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>
          <a:xfrm>
            <a:off x="971600" y="274638"/>
            <a:ext cx="7105600" cy="1143000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Frågeställningar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1"/>
          </p:nvPr>
        </p:nvSpPr>
        <p:spPr>
          <a:xfrm>
            <a:off x="971600" y="1844824"/>
            <a:ext cx="7344816" cy="4392488"/>
          </a:xfrm>
        </p:spPr>
        <p:txBody>
          <a:bodyPr>
            <a:noAutofit/>
          </a:bodyPr>
          <a:lstStyle/>
          <a:p>
            <a:pPr lvl="0"/>
            <a:r>
              <a:rPr lang="sv-SE" sz="2000" dirty="0" smtClean="0"/>
              <a:t>Prevalensen.</a:t>
            </a:r>
            <a:br>
              <a:rPr lang="sv-SE" sz="2000" dirty="0" smtClean="0"/>
            </a:br>
            <a:endParaRPr lang="sv-SE" sz="2000" dirty="0" smtClean="0"/>
          </a:p>
          <a:p>
            <a:pPr lvl="0"/>
            <a:r>
              <a:rPr lang="sv-SE" sz="2000" dirty="0"/>
              <a:t>A</a:t>
            </a:r>
            <a:r>
              <a:rPr lang="sv-SE" sz="2000" dirty="0" smtClean="0"/>
              <a:t>ndel som står på </a:t>
            </a:r>
            <a:r>
              <a:rPr lang="sv-SE" sz="2000" dirty="0" err="1" smtClean="0"/>
              <a:t>antikoagulantia</a:t>
            </a:r>
            <a:r>
              <a:rPr lang="sv-SE" sz="2000" dirty="0" smtClean="0"/>
              <a:t> (AK)</a:t>
            </a:r>
            <a:r>
              <a:rPr lang="sv-SE" sz="2000" dirty="0"/>
              <a:t>.</a:t>
            </a:r>
            <a:r>
              <a:rPr lang="sv-SE" sz="2000" dirty="0" smtClean="0"/>
              <a:t/>
            </a:r>
            <a:br>
              <a:rPr lang="sv-SE" sz="2000" dirty="0" smtClean="0"/>
            </a:br>
            <a:r>
              <a:rPr lang="sv-SE" sz="2000" i="1" dirty="0" smtClean="0"/>
              <a:t>(</a:t>
            </a:r>
            <a:r>
              <a:rPr lang="sv-SE" sz="2000" i="1" dirty="0"/>
              <a:t>SFAM kvalitetsindikator, bör vara &gt; 70%</a:t>
            </a:r>
            <a:r>
              <a:rPr lang="sv-SE" sz="2000" i="1" dirty="0" smtClean="0"/>
              <a:t>)</a:t>
            </a:r>
            <a:br>
              <a:rPr lang="sv-SE" sz="2000" i="1" dirty="0" smtClean="0"/>
            </a:br>
            <a:endParaRPr lang="sv-SE" sz="2000" i="1" dirty="0"/>
          </a:p>
          <a:p>
            <a:r>
              <a:rPr lang="sv-SE" sz="2000" dirty="0" smtClean="0"/>
              <a:t>Om ej AK, annan behandling.</a:t>
            </a:r>
            <a:br>
              <a:rPr lang="sv-SE" sz="2000" dirty="0" smtClean="0"/>
            </a:br>
            <a:endParaRPr lang="sv-SE" sz="2000" dirty="0" smtClean="0"/>
          </a:p>
          <a:p>
            <a:pPr lvl="0"/>
            <a:r>
              <a:rPr lang="sv-SE" sz="2000" dirty="0" smtClean="0"/>
              <a:t>Köns och åldersskillnader.</a:t>
            </a:r>
            <a:br>
              <a:rPr lang="sv-SE" sz="2000" dirty="0" smtClean="0"/>
            </a:br>
            <a:endParaRPr lang="sv-SE" sz="2000" dirty="0"/>
          </a:p>
          <a:p>
            <a:pPr lvl="0"/>
            <a:r>
              <a:rPr lang="sv-SE" sz="2000" dirty="0" smtClean="0"/>
              <a:t>Orsaken </a:t>
            </a:r>
            <a:r>
              <a:rPr lang="sv-SE" sz="2000" dirty="0"/>
              <a:t>till att man inte satt in </a:t>
            </a:r>
            <a:r>
              <a:rPr lang="sv-SE" sz="2000" dirty="0" smtClean="0"/>
              <a:t>AK angivet </a:t>
            </a:r>
            <a:r>
              <a:rPr lang="sv-SE" sz="2000" dirty="0"/>
              <a:t>i </a:t>
            </a:r>
            <a:r>
              <a:rPr lang="sv-SE" sz="2000" dirty="0" smtClean="0"/>
              <a:t>journalen</a:t>
            </a:r>
            <a:br>
              <a:rPr lang="sv-SE" sz="2000" dirty="0" smtClean="0"/>
            </a:br>
            <a:endParaRPr lang="sv-SE" sz="2000" dirty="0"/>
          </a:p>
          <a:p>
            <a:pPr lvl="0"/>
            <a:r>
              <a:rPr lang="sv-SE" sz="2000" dirty="0" smtClean="0"/>
              <a:t>CHADS2 </a:t>
            </a:r>
            <a:r>
              <a:rPr lang="sv-SE" sz="2000" dirty="0"/>
              <a:t>/ CHA2DS2-VASc </a:t>
            </a:r>
            <a:r>
              <a:rPr lang="sv-SE" sz="2000" dirty="0" smtClean="0"/>
              <a:t>som beslutsstöd?</a:t>
            </a:r>
            <a:endParaRPr lang="sv-SE" sz="20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FC9E76-C380-4BA1-BC89-5AF368AF4577}" type="datetime4">
              <a:rPr lang="sv-SE"/>
              <a:pPr>
                <a:defRPr/>
              </a:pPr>
              <a:t>September 1, 2015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7554E9-01E6-4D0A-875D-4F8B1527068E}" type="slidenum">
              <a:rPr lang="sv-SE"/>
              <a:pPr>
                <a:defRPr/>
              </a:pPr>
              <a:t>4</a:t>
            </a:fld>
            <a:endParaRPr lang="sv-SE"/>
          </a:p>
        </p:txBody>
      </p:sp>
      <p:cxnSp>
        <p:nvCxnSpPr>
          <p:cNvPr id="8" name="Straight Connector 7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665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863262429"/>
              </p:ext>
            </p:extLst>
          </p:nvPr>
        </p:nvGraphicFramePr>
        <p:xfrm>
          <a:off x="-684584" y="548680"/>
          <a:ext cx="905868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4644008" y="548680"/>
            <a:ext cx="3528392" cy="1143000"/>
          </a:xfrm>
        </p:spPr>
        <p:txBody>
          <a:bodyPr/>
          <a:lstStyle/>
          <a:p>
            <a:pPr eaLnBrk="1" hangingPunct="1"/>
            <a:r>
              <a:rPr lang="sv-SE" altLang="sv-SE" dirty="0" smtClean="0"/>
              <a:t>Studiedesign</a:t>
            </a:r>
          </a:p>
        </p:txBody>
      </p:sp>
      <p:sp>
        <p:nvSpPr>
          <p:cNvPr id="9" name="Left Arrow 8"/>
          <p:cNvSpPr/>
          <p:nvPr/>
        </p:nvSpPr>
        <p:spPr>
          <a:xfrm>
            <a:off x="6588224" y="3717032"/>
            <a:ext cx="936104" cy="432048"/>
          </a:xfrm>
          <a:prstGeom prst="leftArrow">
            <a:avLst/>
          </a:prstGeom>
          <a:solidFill>
            <a:schemeClr val="accent1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72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 txBox="1">
            <a:spLocks/>
          </p:cNvSpPr>
          <p:nvPr/>
        </p:nvSpPr>
        <p:spPr>
          <a:xfrm>
            <a:off x="683568" y="5157192"/>
            <a:ext cx="7200800" cy="155679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1400" i="1" dirty="0" smtClean="0"/>
              <a:t>Medelålder 78 år.</a:t>
            </a:r>
          </a:p>
          <a:p>
            <a:pPr marL="0" indent="0" algn="ctr">
              <a:buNone/>
            </a:pPr>
            <a:r>
              <a:rPr lang="sv-SE" sz="1400" i="1" dirty="0" smtClean="0"/>
              <a:t>Det </a:t>
            </a:r>
            <a:r>
              <a:rPr lang="sv-SE" sz="1400" i="1" dirty="0"/>
              <a:t>fanns ingen signifikant skillnad i andel män (50,6%, n=174) </a:t>
            </a:r>
            <a:br>
              <a:rPr lang="sv-SE" sz="1400" i="1" dirty="0"/>
            </a:br>
            <a:r>
              <a:rPr lang="sv-SE" sz="1400" i="1" dirty="0" smtClean="0"/>
              <a:t>jämfört </a:t>
            </a:r>
            <a:r>
              <a:rPr lang="sv-SE" sz="1400" i="1" dirty="0"/>
              <a:t>med andel kvinnor (49,4%, n=170) </a:t>
            </a:r>
            <a:r>
              <a:rPr lang="sv-SE" sz="1400" i="1" dirty="0" smtClean="0"/>
              <a:t>som hade FF.</a:t>
            </a:r>
          </a:p>
        </p:txBody>
      </p:sp>
      <p:pic>
        <p:nvPicPr>
          <p:cNvPr id="5" name="Bildobjekt 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573" y="1628800"/>
            <a:ext cx="4740410" cy="346924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sv-SE" dirty="0" smtClean="0">
                <a:solidFill>
                  <a:schemeClr val="tx2"/>
                </a:solidFill>
              </a:rPr>
              <a:t>Åldersfördelning FF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536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sv-SE" dirty="0" smtClean="0">
                <a:solidFill>
                  <a:schemeClr val="tx2"/>
                </a:solidFill>
              </a:rPr>
              <a:t>Resultat</a:t>
            </a:r>
            <a:endParaRPr lang="sv-SE" dirty="0">
              <a:solidFill>
                <a:schemeClr val="tx2"/>
              </a:solidFill>
            </a:endParaRPr>
          </a:p>
        </p:txBody>
      </p:sp>
      <p:sp>
        <p:nvSpPr>
          <p:cNvPr id="7" name="Platshållare för innehåll 2"/>
          <p:cNvSpPr txBox="1">
            <a:spLocks/>
          </p:cNvSpPr>
          <p:nvPr/>
        </p:nvSpPr>
        <p:spPr>
          <a:xfrm>
            <a:off x="1043608" y="1628800"/>
            <a:ext cx="5328592" cy="136815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000" dirty="0" smtClean="0"/>
              <a:t>Prevalens 1,6%</a:t>
            </a:r>
            <a:br>
              <a:rPr lang="sv-SE" sz="2000" dirty="0" smtClean="0"/>
            </a:br>
            <a:endParaRPr lang="sv-SE" sz="2000" dirty="0" smtClean="0"/>
          </a:p>
          <a:p>
            <a:r>
              <a:rPr lang="sv-SE" sz="2000" dirty="0" smtClean="0"/>
              <a:t>83% får behandling med AK.</a:t>
            </a:r>
            <a:br>
              <a:rPr lang="sv-SE" sz="2000" dirty="0" smtClean="0"/>
            </a:br>
            <a:endParaRPr lang="sv-SE" sz="20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553510"/>
              </p:ext>
            </p:extLst>
          </p:nvPr>
        </p:nvGraphicFramePr>
        <p:xfrm>
          <a:off x="1500336" y="2996952"/>
          <a:ext cx="5591944" cy="2651759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75520"/>
                <a:gridCol w="2418438"/>
                <a:gridCol w="139798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Behandling</a:t>
                      </a:r>
                      <a:endParaRPr lang="da-DK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Antal</a:t>
                      </a:r>
                      <a:r>
                        <a:rPr lang="es-ES_tradnl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 </a:t>
                      </a:r>
                      <a:r>
                        <a:rPr lang="es-ES_tradnl" sz="14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patienter</a:t>
                      </a:r>
                      <a:endParaRPr lang="es-ES_tradnl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Andel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Waran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270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78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NOAK – </a:t>
                      </a:r>
                      <a:r>
                        <a:rPr lang="en-US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Pradaxa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10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NOAK – Xarelto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NOAK – Equilis</a:t>
                      </a:r>
                      <a:endParaRPr lang="fr-FR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Annan eller </a:t>
                      </a:r>
                      <a:b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</a:b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ingen behandling</a:t>
                      </a:r>
                      <a:endParaRPr lang="sv-SE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59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17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Totalt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344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100 %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5805264"/>
            <a:ext cx="84604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i="1" dirty="0"/>
              <a:t>Fördelning av blodförtunnande läkemedel hos alla patienter med FF, </a:t>
            </a:r>
            <a:r>
              <a:rPr lang="sv-SE" sz="1400" i="1" dirty="0" smtClean="0"/>
              <a:t>2013.</a:t>
            </a:r>
          </a:p>
          <a:p>
            <a:pPr algn="ctr"/>
            <a:endParaRPr lang="sv-SE" sz="1400" i="1" dirty="0" smtClean="0">
              <a:solidFill>
                <a:schemeClr val="accent1"/>
              </a:solidFill>
            </a:endParaRPr>
          </a:p>
          <a:p>
            <a:pPr algn="ctr"/>
            <a:r>
              <a:rPr lang="sv-SE" sz="1400" i="1" dirty="0" smtClean="0">
                <a:solidFill>
                  <a:schemeClr val="accent1"/>
                </a:solidFill>
              </a:rPr>
              <a:t>Men de 59 längst ner?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7230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 txBox="1">
            <a:spLocks/>
          </p:cNvSpPr>
          <p:nvPr/>
        </p:nvSpPr>
        <p:spPr>
          <a:xfrm>
            <a:off x="1043608" y="1988840"/>
            <a:ext cx="7200800" cy="4464496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sv-SE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v-SE" sz="2000" dirty="0" smtClean="0">
                <a:solidFill>
                  <a:schemeClr val="accent1"/>
                </a:solidFill>
              </a:rPr>
              <a:t>Av de 59 </a:t>
            </a:r>
            <a:r>
              <a:rPr lang="sv-SE" sz="2000" dirty="0">
                <a:solidFill>
                  <a:schemeClr val="accent1"/>
                </a:solidFill>
              </a:rPr>
              <a:t>patienter som inte stod på </a:t>
            </a:r>
            <a:r>
              <a:rPr lang="sv-SE" sz="2000" dirty="0" smtClean="0">
                <a:solidFill>
                  <a:schemeClr val="accent1"/>
                </a:solidFill>
              </a:rPr>
              <a:t>AK:</a:t>
            </a:r>
            <a:br>
              <a:rPr lang="sv-SE" sz="2000" dirty="0" smtClean="0">
                <a:solidFill>
                  <a:schemeClr val="accent1"/>
                </a:solidFill>
              </a:rPr>
            </a:br>
            <a:endParaRPr lang="sv-SE" sz="2000" dirty="0" smtClean="0">
              <a:solidFill>
                <a:schemeClr val="accent1"/>
              </a:solidFill>
            </a:endParaRPr>
          </a:p>
          <a:p>
            <a:r>
              <a:rPr lang="sv-SE" sz="2000" dirty="0" smtClean="0"/>
              <a:t>hade 24% inte orsaken angivet </a:t>
            </a:r>
            <a:r>
              <a:rPr lang="sv-SE" sz="2000" dirty="0"/>
              <a:t>i </a:t>
            </a:r>
            <a:r>
              <a:rPr lang="sv-SE" sz="2000" dirty="0" smtClean="0"/>
              <a:t>journalen.</a:t>
            </a:r>
          </a:p>
          <a:p>
            <a:endParaRPr lang="sv-SE" sz="2000" dirty="0"/>
          </a:p>
          <a:p>
            <a:r>
              <a:rPr lang="sv-SE" sz="2000" dirty="0"/>
              <a:t>Tidigare </a:t>
            </a:r>
            <a:r>
              <a:rPr lang="sv-SE" sz="2000" dirty="0" smtClean="0"/>
              <a:t>blödning (33%) </a:t>
            </a:r>
            <a:r>
              <a:rPr lang="sv-SE" sz="2000" dirty="0"/>
              <a:t>och fallrisk </a:t>
            </a:r>
            <a:r>
              <a:rPr lang="sv-SE" sz="2000" dirty="0" smtClean="0"/>
              <a:t>(24%) var de mest förekommande kontraindikationerna</a:t>
            </a:r>
            <a:r>
              <a:rPr lang="sv-SE" sz="2000" i="1" dirty="0" smtClean="0"/>
              <a:t>.</a:t>
            </a:r>
            <a:endParaRPr lang="sv-SE" sz="2000" dirty="0" smtClean="0"/>
          </a:p>
          <a:p>
            <a:endParaRPr lang="sv-SE" sz="2000" dirty="0"/>
          </a:p>
          <a:p>
            <a:r>
              <a:rPr lang="sv-SE" sz="2000" dirty="0" smtClean="0"/>
              <a:t>19% hade </a:t>
            </a:r>
            <a:r>
              <a:rPr lang="en-US" sz="2000" dirty="0"/>
              <a:t>CHADS</a:t>
            </a:r>
            <a:r>
              <a:rPr lang="en-US" sz="2000" baseline="-25000" dirty="0"/>
              <a:t>2</a:t>
            </a:r>
            <a:r>
              <a:rPr lang="en-US" sz="2000" dirty="0"/>
              <a:t>/CHA</a:t>
            </a:r>
            <a:r>
              <a:rPr lang="en-US" sz="2000" baseline="-25000" dirty="0"/>
              <a:t>2</a:t>
            </a:r>
            <a:r>
              <a:rPr lang="en-US" sz="2000" dirty="0"/>
              <a:t>DS</a:t>
            </a:r>
            <a:r>
              <a:rPr lang="en-US" sz="2000" baseline="-25000" dirty="0"/>
              <a:t>2</a:t>
            </a:r>
            <a:r>
              <a:rPr lang="en-US" sz="2000" dirty="0"/>
              <a:t>-VASc </a:t>
            </a:r>
            <a:r>
              <a:rPr lang="en-US" sz="2000" dirty="0" err="1" smtClean="0"/>
              <a:t>angivet</a:t>
            </a:r>
            <a:r>
              <a:rPr lang="en-US" sz="2000" dirty="0" smtClean="0"/>
              <a:t>.</a:t>
            </a:r>
            <a:endParaRPr lang="sv-SE" sz="2000" dirty="0" smtClean="0"/>
          </a:p>
          <a:p>
            <a:endParaRPr lang="sv-SE" sz="2000" dirty="0"/>
          </a:p>
        </p:txBody>
      </p:sp>
      <p:sp>
        <p:nvSpPr>
          <p:cNvPr id="5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sv-SE" dirty="0" smtClean="0">
                <a:solidFill>
                  <a:schemeClr val="tx2"/>
                </a:solidFill>
              </a:rPr>
              <a:t>Resultat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60731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6194062"/>
              </p:ext>
            </p:extLst>
          </p:nvPr>
        </p:nvGraphicFramePr>
        <p:xfrm>
          <a:off x="1259632" y="2276872"/>
          <a:ext cx="5976664" cy="22250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728192"/>
                <a:gridCol w="2754306"/>
                <a:gridCol w="149416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a-DK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Behandling</a:t>
                      </a:r>
                      <a:endParaRPr lang="da-DK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ES_tradnl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Antal patienter</a:t>
                      </a:r>
                      <a:endParaRPr lang="es-ES_tradnl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Andel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a-DK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Ingen behandling</a:t>
                      </a:r>
                      <a:endParaRPr lang="da-DK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26 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cs-CZ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Trombyl</a:t>
                      </a:r>
                      <a:endParaRPr lang="cs-CZ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37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63 %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Plavix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5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8 %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l-PL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Fragmin</a:t>
                      </a:r>
                      <a:endParaRPr lang="pl-PL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2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3 %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Totalt</a:t>
                      </a:r>
                      <a:endParaRPr lang="en-US" sz="140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59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ＭＳ 明朝"/>
                          <a:cs typeface="Times New Roman"/>
                        </a:rPr>
                        <a:t>100 %</a:t>
                      </a:r>
                      <a:endParaRPr lang="en-US" sz="1400" dirty="0">
                        <a:solidFill>
                          <a:srgbClr val="000000"/>
                        </a:solidFill>
                        <a:effectLst/>
                        <a:latin typeface="Verdan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4869160"/>
            <a:ext cx="84604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1400" i="1" dirty="0" smtClean="0"/>
              <a:t>Fördelning </a:t>
            </a:r>
            <a:r>
              <a:rPr lang="sv-SE" sz="1400" i="1" dirty="0"/>
              <a:t>av annan eller ingen behandling hos alla patienter med FF, </a:t>
            </a:r>
            <a:r>
              <a:rPr lang="sv-SE" sz="1400" i="1" dirty="0" smtClean="0"/>
              <a:t>2013</a:t>
            </a:r>
            <a:r>
              <a:rPr lang="sv-SE" sz="1400" i="1" dirty="0"/>
              <a:t/>
            </a:r>
            <a:br>
              <a:rPr lang="sv-SE" sz="1400" i="1" dirty="0"/>
            </a:br>
            <a:r>
              <a:rPr lang="sv-SE" sz="1400" i="1" dirty="0" smtClean="0"/>
              <a:t>19 </a:t>
            </a:r>
            <a:r>
              <a:rPr lang="sv-SE" sz="1400" i="1" dirty="0" err="1" smtClean="0"/>
              <a:t>st</a:t>
            </a:r>
            <a:r>
              <a:rPr lang="sv-SE" sz="1400" i="1" dirty="0" smtClean="0"/>
              <a:t> av dessa har klar kontraindikation angivet.</a:t>
            </a:r>
          </a:p>
          <a:p>
            <a:pPr algn="ctr"/>
            <a:endParaRPr lang="sv-SE" sz="1400" i="1" dirty="0" smtClean="0"/>
          </a:p>
          <a:p>
            <a:pPr algn="ctr"/>
            <a:r>
              <a:rPr lang="sv-SE" sz="1400" i="1" dirty="0" smtClean="0">
                <a:solidFill>
                  <a:srgbClr val="A9A57C"/>
                </a:solidFill>
              </a:rPr>
              <a:t>Men övriga 40?</a:t>
            </a:r>
          </a:p>
        </p:txBody>
      </p:sp>
      <p:sp>
        <p:nvSpPr>
          <p:cNvPr id="7" name="Rubrik 1"/>
          <p:cNvSpPr txBox="1">
            <a:spLocks/>
          </p:cNvSpPr>
          <p:nvPr/>
        </p:nvSpPr>
        <p:spPr>
          <a:xfrm>
            <a:off x="457200" y="485800"/>
            <a:ext cx="7571184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altLang="sv-SE" dirty="0" smtClean="0">
                <a:solidFill>
                  <a:schemeClr val="tx2"/>
                </a:solidFill>
              </a:rPr>
              <a:t>Behandling</a:t>
            </a:r>
            <a:endParaRPr lang="sv-SE" dirty="0">
              <a:solidFill>
                <a:schemeClr val="tx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971600" y="1484784"/>
            <a:ext cx="6696744" cy="0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8815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955</TotalTime>
  <Words>894</Words>
  <Application>Microsoft Macintosh PowerPoint</Application>
  <PresentationFormat>On-screen Show (4:3)</PresentationFormat>
  <Paragraphs>299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Adjacency</vt:lpstr>
      <vt:lpstr>Underbehandlas patienter, med förmaksflimmer och indikation för antikoagulantia enligt CHA2DS2-VASc,  på Tranebergs vårdcentral? </vt:lpstr>
      <vt:lpstr>Syfte</vt:lpstr>
      <vt:lpstr>Bakgrund</vt:lpstr>
      <vt:lpstr>Frågeställningar</vt:lpstr>
      <vt:lpstr>Studiedesign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Projekttitel*</dc:title>
  <dc:creator>Anna</dc:creator>
  <cp:lastModifiedBy>Åsa Hartzell</cp:lastModifiedBy>
  <cp:revision>57</cp:revision>
  <dcterms:created xsi:type="dcterms:W3CDTF">2013-09-23T11:30:00Z</dcterms:created>
  <dcterms:modified xsi:type="dcterms:W3CDTF">2015-09-01T16:21:58Z</dcterms:modified>
</cp:coreProperties>
</file>